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70" r:id="rId5"/>
    <p:sldId id="273" r:id="rId6"/>
    <p:sldId id="271" r:id="rId7"/>
    <p:sldId id="277" r:id="rId8"/>
    <p:sldId id="278" r:id="rId9"/>
    <p:sldId id="279" r:id="rId10"/>
    <p:sldId id="280" r:id="rId11"/>
    <p:sldId id="275" r:id="rId12"/>
    <p:sldId id="276" r:id="rId13"/>
    <p:sldId id="281" r:id="rId14"/>
    <p:sldId id="274" r:id="rId15"/>
  </p:sldIdLst>
  <p:sldSz cx="12192000" cy="6858000"/>
  <p:notesSz cx="6858000" cy="1295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816D"/>
    <a:srgbClr val="FAF9F8"/>
    <a:srgbClr val="FFFFFF"/>
    <a:srgbClr val="F7F5F3"/>
    <a:srgbClr val="FAF8F7"/>
    <a:srgbClr val="FEFDFD"/>
    <a:srgbClr val="C1CDC5"/>
    <a:srgbClr val="D4E4FE"/>
    <a:srgbClr val="C2D5F5"/>
    <a:srgbClr val="E2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46BDB-2950-E8E4-B4D3-A0D6FCBD39EE}" v="5" dt="2020-04-16T08:19:49.157"/>
    <p1510:client id="{5E6109CE-E719-8262-AFBB-3A2ADDBF5342}" v="332" dt="2020-04-16T09:01:49.931"/>
    <p1510:client id="{77D0EF01-A70F-25FF-2074-03E2DDD3DC6F}" v="1" dt="2020-04-15T14:08:06.927"/>
    <p1510:client id="{7B2AA7E2-3A99-F3D0-56B5-EA3B78B403F5}" v="1410" dt="2020-04-15T20:28:02.507"/>
    <p1510:client id="{84D8081C-6982-46C1-8027-631005EE96FE}" v="386" dt="2020-04-16T09:51:31.146"/>
    <p1510:client id="{911EF09B-D183-43A5-69AE-C1575F2242C8}" v="58" dt="2020-04-16T09:32:25.611"/>
    <p1510:client id="{9479F592-E27E-EC4F-4099-115D636145CC}" v="143" dt="2020-04-16T09:15:01.975"/>
    <p1510:client id="{A5D7CB06-1D1C-8D31-5904-24C3747AF370}" v="16" dt="2020-04-27T12:11:37.651"/>
    <p1510:client id="{AA0D7B30-7C96-05CF-647D-8591D752D787}" v="911" dt="2020-04-16T08:31:39.776"/>
    <p1510:client id="{C45E6BBD-F649-1171-87B9-FD8545709652}" v="85" dt="2020-04-16T09:16:12.872"/>
    <p1510:client id="{D2708EA7-0EA6-4D91-BA48-5ED56C967DAF}" v="6" dt="2020-04-16T05:20:14.690"/>
    <p1510:client id="{DDC330D6-4ECB-C6DC-EDA4-822CED8176B9}" v="680" dt="2020-04-16T09:01:53.641"/>
    <p1510:client id="{F472B83F-CD9B-564A-A824-8D8877FBD713}" v="155" dt="2020-04-15T17:05:20.833"/>
    <p1510:client id="{F889D8C2-75FE-40BF-A078-4D2A1F2C615A}" v="10" dt="2020-04-16T09:11:43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ylkki Petra" userId="9727ff14-8248-45e6-9bf3-2154e9d751ad" providerId="ADAL" clId="{84D8081C-6982-46C1-8027-631005EE96FE}"/>
    <pc:docChg chg="custSel modSld sldOrd">
      <pc:chgData name="Pylkki Petra" userId="9727ff14-8248-45e6-9bf3-2154e9d751ad" providerId="ADAL" clId="{84D8081C-6982-46C1-8027-631005EE96FE}" dt="2020-04-16T09:51:31.147" v="722" actId="20577"/>
      <pc:docMkLst>
        <pc:docMk/>
      </pc:docMkLst>
      <pc:sldChg chg="modSp ord">
        <pc:chgData name="Pylkki Petra" userId="9727ff14-8248-45e6-9bf3-2154e9d751ad" providerId="ADAL" clId="{84D8081C-6982-46C1-8027-631005EE96FE}" dt="2020-04-15T18:15:33.675" v="352" actId="20577"/>
        <pc:sldMkLst>
          <pc:docMk/>
          <pc:sldMk cId="1439265159" sldId="276"/>
        </pc:sldMkLst>
        <pc:spChg chg="mod">
          <ac:chgData name="Pylkki Petra" userId="9727ff14-8248-45e6-9bf3-2154e9d751ad" providerId="ADAL" clId="{84D8081C-6982-46C1-8027-631005EE96FE}" dt="2020-04-15T18:15:33.675" v="352" actId="20577"/>
          <ac:spMkLst>
            <pc:docMk/>
            <pc:sldMk cId="1439265159" sldId="276"/>
            <ac:spMk id="4" creationId="{EFE06AEC-F9BF-4A19-98C6-72EB05A96AD0}"/>
          </ac:spMkLst>
        </pc:spChg>
      </pc:sldChg>
      <pc:sldChg chg="addSp delSp modSp">
        <pc:chgData name="Pylkki Petra" userId="9727ff14-8248-45e6-9bf3-2154e9d751ad" providerId="ADAL" clId="{84D8081C-6982-46C1-8027-631005EE96FE}" dt="2020-04-16T09:51:31.147" v="722" actId="20577"/>
        <pc:sldMkLst>
          <pc:docMk/>
          <pc:sldMk cId="4224675962" sldId="277"/>
        </pc:sldMkLst>
        <pc:spChg chg="add del mod">
          <ac:chgData name="Pylkki Petra" userId="9727ff14-8248-45e6-9bf3-2154e9d751ad" providerId="ADAL" clId="{84D8081C-6982-46C1-8027-631005EE96FE}" dt="2020-04-16T09:24:17.443" v="509"/>
          <ac:spMkLst>
            <pc:docMk/>
            <pc:sldMk cId="4224675962" sldId="277"/>
            <ac:spMk id="4" creationId="{BC92CB3B-1F94-49AA-B537-943997DA304B}"/>
          </ac:spMkLst>
        </pc:spChg>
        <pc:spChg chg="mod">
          <ac:chgData name="Pylkki Petra" userId="9727ff14-8248-45e6-9bf3-2154e9d751ad" providerId="ADAL" clId="{84D8081C-6982-46C1-8027-631005EE96FE}" dt="2020-04-16T09:51:31.147" v="722" actId="20577"/>
          <ac:spMkLst>
            <pc:docMk/>
            <pc:sldMk cId="4224675962" sldId="277"/>
            <ac:spMk id="7" creationId="{8CF5FD4D-6FE9-4E6E-96BD-FC8ED59CCB11}"/>
          </ac:spMkLst>
        </pc:spChg>
        <pc:spChg chg="mod">
          <ac:chgData name="Pylkki Petra" userId="9727ff14-8248-45e6-9bf3-2154e9d751ad" providerId="ADAL" clId="{84D8081C-6982-46C1-8027-631005EE96FE}" dt="2020-04-16T09:21:32.044" v="502" actId="20577"/>
          <ac:spMkLst>
            <pc:docMk/>
            <pc:sldMk cId="4224675962" sldId="277"/>
            <ac:spMk id="9" creationId="{E1A575F7-A38C-41B3-91F3-AB22B326AC7C}"/>
          </ac:spMkLst>
        </pc:spChg>
        <pc:spChg chg="add del mod">
          <ac:chgData name="Pylkki Petra" userId="9727ff14-8248-45e6-9bf3-2154e9d751ad" providerId="ADAL" clId="{84D8081C-6982-46C1-8027-631005EE96FE}" dt="2020-04-16T09:24:17.443" v="511"/>
          <ac:spMkLst>
            <pc:docMk/>
            <pc:sldMk cId="4224675962" sldId="277"/>
            <ac:spMk id="10" creationId="{9830D578-70B0-46D3-821C-112D116179F9}"/>
          </ac:spMkLst>
        </pc:spChg>
        <pc:picChg chg="del">
          <ac:chgData name="Pylkki Petra" userId="9727ff14-8248-45e6-9bf3-2154e9d751ad" providerId="ADAL" clId="{84D8081C-6982-46C1-8027-631005EE96FE}" dt="2020-04-16T09:24:17.441" v="507" actId="478"/>
          <ac:picMkLst>
            <pc:docMk/>
            <pc:sldMk cId="4224675962" sldId="277"/>
            <ac:picMk id="2" creationId="{1BD61891-30EC-45BB-9127-54DA46698635}"/>
          </ac:picMkLst>
        </pc:picChg>
        <pc:picChg chg="add mod">
          <ac:chgData name="Pylkki Petra" userId="9727ff14-8248-45e6-9bf3-2154e9d751ad" providerId="ADAL" clId="{84D8081C-6982-46C1-8027-631005EE96FE}" dt="2020-04-16T09:24:36.800" v="518" actId="1076"/>
          <ac:picMkLst>
            <pc:docMk/>
            <pc:sldMk cId="4224675962" sldId="277"/>
            <ac:picMk id="11" creationId="{95B80E6E-9B5B-404C-812D-676A34A8962C}"/>
          </ac:picMkLst>
        </pc:picChg>
      </pc:sldChg>
    </pc:docChg>
  </pc:docChgLst>
  <pc:docChgLst>
    <pc:chgData name="Kuivalainen Minna" userId="S::bgg244@myy.haaga-helia.fi::2188f644-e40a-4f31-9bdf-1f038ad09903" providerId="AD" clId="Web-{F6F7A154-454B-5F2D-FF64-D8CE0E309AE3}"/>
    <pc:docChg chg="modSld">
      <pc:chgData name="Kuivalainen Minna" userId="S::bgg244@myy.haaga-helia.fi::2188f644-e40a-4f31-9bdf-1f038ad09903" providerId="AD" clId="Web-{F6F7A154-454B-5F2D-FF64-D8CE0E309AE3}" dt="2020-04-15T07:27:50.412" v="11" actId="20577"/>
      <pc:docMkLst>
        <pc:docMk/>
      </pc:docMkLst>
      <pc:sldChg chg="modSp">
        <pc:chgData name="Kuivalainen Minna" userId="S::bgg244@myy.haaga-helia.fi::2188f644-e40a-4f31-9bdf-1f038ad09903" providerId="AD" clId="Web-{F6F7A154-454B-5F2D-FF64-D8CE0E309AE3}" dt="2020-04-15T06:38:37.706" v="4" actId="20577"/>
        <pc:sldMkLst>
          <pc:docMk/>
          <pc:sldMk cId="687995846" sldId="273"/>
        </pc:sldMkLst>
        <pc:spChg chg="mod">
          <ac:chgData name="Kuivalainen Minna" userId="S::bgg244@myy.haaga-helia.fi::2188f644-e40a-4f31-9bdf-1f038ad09903" providerId="AD" clId="Web-{F6F7A154-454B-5F2D-FF64-D8CE0E309AE3}" dt="2020-04-15T06:38:37.706" v="4" actId="20577"/>
          <ac:spMkLst>
            <pc:docMk/>
            <pc:sldMk cId="687995846" sldId="273"/>
            <ac:spMk id="2" creationId="{B283F9EB-E1D4-4627-9462-8BBF8B249FC6}"/>
          </ac:spMkLst>
        </pc:spChg>
      </pc:sldChg>
      <pc:sldChg chg="modSp">
        <pc:chgData name="Kuivalainen Minna" userId="S::bgg244@myy.haaga-helia.fi::2188f644-e40a-4f31-9bdf-1f038ad09903" providerId="AD" clId="Web-{F6F7A154-454B-5F2D-FF64-D8CE0E309AE3}" dt="2020-04-15T07:27:50.412" v="10" actId="20577"/>
        <pc:sldMkLst>
          <pc:docMk/>
          <pc:sldMk cId="1187824653" sldId="278"/>
        </pc:sldMkLst>
        <pc:spChg chg="mod">
          <ac:chgData name="Kuivalainen Minna" userId="S::bgg244@myy.haaga-helia.fi::2188f644-e40a-4f31-9bdf-1f038ad09903" providerId="AD" clId="Web-{F6F7A154-454B-5F2D-FF64-D8CE0E309AE3}" dt="2020-04-15T07:27:50.412" v="10" actId="20577"/>
          <ac:spMkLst>
            <pc:docMk/>
            <pc:sldMk cId="1187824653" sldId="278"/>
            <ac:spMk id="14" creationId="{A78BA14C-0453-4BC1-A4D2-28A4091C6CB6}"/>
          </ac:spMkLst>
        </pc:spChg>
        <pc:picChg chg="mod">
          <ac:chgData name="Kuivalainen Minna" userId="S::bgg244@myy.haaga-helia.fi::2188f644-e40a-4f31-9bdf-1f038ad09903" providerId="AD" clId="Web-{F6F7A154-454B-5F2D-FF64-D8CE0E309AE3}" dt="2020-04-15T06:37:39.299" v="0" actId="1076"/>
          <ac:picMkLst>
            <pc:docMk/>
            <pc:sldMk cId="1187824653" sldId="278"/>
            <ac:picMk id="8" creationId="{0B9FF287-16E2-48FA-8264-0A01C2E09CCD}"/>
          </ac:picMkLst>
        </pc:picChg>
      </pc:sldChg>
    </pc:docChg>
  </pc:docChgLst>
  <pc:docChgLst>
    <pc:chgData name="Kuivalainen Minna" userId="S::bgg244@myy.haaga-helia.fi::2188f644-e40a-4f31-9bdf-1f038ad09903" providerId="AD" clId="Web-{3D9EA626-A59A-C1C0-A0CF-CB5F58B6C523}"/>
    <pc:docChg chg="modSld">
      <pc:chgData name="Kuivalainen Minna" userId="S::bgg244@myy.haaga-helia.fi::2188f644-e40a-4f31-9bdf-1f038ad09903" providerId="AD" clId="Web-{3D9EA626-A59A-C1C0-A0CF-CB5F58B6C523}" dt="2020-04-13T13:58:55.210" v="4" actId="1076"/>
      <pc:docMkLst>
        <pc:docMk/>
      </pc:docMkLst>
      <pc:sldChg chg="modSp">
        <pc:chgData name="Kuivalainen Minna" userId="S::bgg244@myy.haaga-helia.fi::2188f644-e40a-4f31-9bdf-1f038ad09903" providerId="AD" clId="Web-{3D9EA626-A59A-C1C0-A0CF-CB5F58B6C523}" dt="2020-04-13T13:58:55.210" v="4" actId="1076"/>
        <pc:sldMkLst>
          <pc:docMk/>
          <pc:sldMk cId="1187824653" sldId="278"/>
        </pc:sldMkLst>
        <pc:spChg chg="mod">
          <ac:chgData name="Kuivalainen Minna" userId="S::bgg244@myy.haaga-helia.fi::2188f644-e40a-4f31-9bdf-1f038ad09903" providerId="AD" clId="Web-{3D9EA626-A59A-C1C0-A0CF-CB5F58B6C523}" dt="2020-04-13T13:58:50.226" v="2" actId="1076"/>
          <ac:spMkLst>
            <pc:docMk/>
            <pc:sldMk cId="1187824653" sldId="278"/>
            <ac:spMk id="14" creationId="{A78BA14C-0453-4BC1-A4D2-28A4091C6CB6}"/>
          </ac:spMkLst>
        </pc:spChg>
        <pc:picChg chg="mod">
          <ac:chgData name="Kuivalainen Minna" userId="S::bgg244@myy.haaga-helia.fi::2188f644-e40a-4f31-9bdf-1f038ad09903" providerId="AD" clId="Web-{3D9EA626-A59A-C1C0-A0CF-CB5F58B6C523}" dt="2020-04-13T13:58:53.898" v="3" actId="1076"/>
          <ac:picMkLst>
            <pc:docMk/>
            <pc:sldMk cId="1187824653" sldId="278"/>
            <ac:picMk id="7" creationId="{A7C31049-824E-427D-9149-5DE3347C3FBA}"/>
          </ac:picMkLst>
        </pc:picChg>
        <pc:picChg chg="mod">
          <ac:chgData name="Kuivalainen Minna" userId="S::bgg244@myy.haaga-helia.fi::2188f644-e40a-4f31-9bdf-1f038ad09903" providerId="AD" clId="Web-{3D9EA626-A59A-C1C0-A0CF-CB5F58B6C523}" dt="2020-04-13T13:58:55.210" v="4" actId="1076"/>
          <ac:picMkLst>
            <pc:docMk/>
            <pc:sldMk cId="1187824653" sldId="278"/>
            <ac:picMk id="8" creationId="{0B9FF287-16E2-48FA-8264-0A01C2E09CCD}"/>
          </ac:picMkLst>
        </pc:picChg>
      </pc:sldChg>
    </pc:docChg>
  </pc:docChgLst>
  <pc:docChgLst>
    <pc:chgData name="Kuivalainen Minna" userId="S::bgg244@myy.haaga-helia.fi::2188f644-e40a-4f31-9bdf-1f038ad09903" providerId="AD" clId="Web-{6F3718CC-18A3-C2E4-34AA-E50D201FA404}"/>
    <pc:docChg chg="modSld">
      <pc:chgData name="Kuivalainen Minna" userId="S::bgg244@myy.haaga-helia.fi::2188f644-e40a-4f31-9bdf-1f038ad09903" providerId="AD" clId="Web-{6F3718CC-18A3-C2E4-34AA-E50D201FA404}" dt="2020-04-14T07:54:12.877" v="26" actId="1076"/>
      <pc:docMkLst>
        <pc:docMk/>
      </pc:docMkLst>
      <pc:sldChg chg="modSp">
        <pc:chgData name="Kuivalainen Minna" userId="S::bgg244@myy.haaga-helia.fi::2188f644-e40a-4f31-9bdf-1f038ad09903" providerId="AD" clId="Web-{6F3718CC-18A3-C2E4-34AA-E50D201FA404}" dt="2020-04-14T07:54:12.877" v="26" actId="1076"/>
        <pc:sldMkLst>
          <pc:docMk/>
          <pc:sldMk cId="1187824653" sldId="278"/>
        </pc:sldMkLst>
        <pc:spChg chg="mod">
          <ac:chgData name="Kuivalainen Minna" userId="S::bgg244@myy.haaga-helia.fi::2188f644-e40a-4f31-9bdf-1f038ad09903" providerId="AD" clId="Web-{6F3718CC-18A3-C2E4-34AA-E50D201FA404}" dt="2020-04-14T07:53:39.470" v="22" actId="20577"/>
          <ac:spMkLst>
            <pc:docMk/>
            <pc:sldMk cId="1187824653" sldId="278"/>
            <ac:spMk id="14" creationId="{A78BA14C-0453-4BC1-A4D2-28A4091C6CB6}"/>
          </ac:spMkLst>
        </pc:spChg>
        <pc:picChg chg="mod">
          <ac:chgData name="Kuivalainen Minna" userId="S::bgg244@myy.haaga-helia.fi::2188f644-e40a-4f31-9bdf-1f038ad09903" providerId="AD" clId="Web-{6F3718CC-18A3-C2E4-34AA-E50D201FA404}" dt="2020-04-14T07:54:12.877" v="26" actId="1076"/>
          <ac:picMkLst>
            <pc:docMk/>
            <pc:sldMk cId="1187824653" sldId="278"/>
            <ac:picMk id="22" creationId="{11DBB668-2273-45CB-A77D-783BC4D76DF3}"/>
          </ac:picMkLst>
        </pc:picChg>
        <pc:picChg chg="mod">
          <ac:chgData name="Kuivalainen Minna" userId="S::bgg244@myy.haaga-helia.fi::2188f644-e40a-4f31-9bdf-1f038ad09903" providerId="AD" clId="Web-{6F3718CC-18A3-C2E4-34AA-E50D201FA404}" dt="2020-04-14T07:54:04.486" v="24" actId="1076"/>
          <ac:picMkLst>
            <pc:docMk/>
            <pc:sldMk cId="1187824653" sldId="278"/>
            <ac:picMk id="25" creationId="{6C4D8765-485C-43BB-9751-51A46508BCBA}"/>
          </ac:picMkLst>
        </pc:picChg>
        <pc:picChg chg="mod">
          <ac:chgData name="Kuivalainen Minna" userId="S::bgg244@myy.haaga-helia.fi::2188f644-e40a-4f31-9bdf-1f038ad09903" providerId="AD" clId="Web-{6F3718CC-18A3-C2E4-34AA-E50D201FA404}" dt="2020-04-14T07:54:09.689" v="25" actId="1076"/>
          <ac:picMkLst>
            <pc:docMk/>
            <pc:sldMk cId="1187824653" sldId="278"/>
            <ac:picMk id="29" creationId="{B9B5871A-E2F7-472C-900B-3C49061CC256}"/>
          </ac:picMkLst>
        </pc:picChg>
      </pc:sldChg>
    </pc:docChg>
  </pc:docChgLst>
  <pc:docChgLst>
    <pc:chgData name="Kammonen Jaakko" userId="S::bgg308@myy.haaga-helia.fi::7a555bf2-3430-4ae7-a72d-9f726155d732" providerId="AD" clId="Web-{DDC330D6-4ECB-C6DC-EDA4-822CED8176B9}"/>
    <pc:docChg chg="addSld modSld sldOrd">
      <pc:chgData name="Kammonen Jaakko" userId="S::bgg308@myy.haaga-helia.fi::7a555bf2-3430-4ae7-a72d-9f726155d732" providerId="AD" clId="Web-{DDC330D6-4ECB-C6DC-EDA4-822CED8176B9}" dt="2020-04-16T09:01:53.641" v="660"/>
      <pc:docMkLst>
        <pc:docMk/>
      </pc:docMkLst>
      <pc:sldChg chg="addSp delSp modSp add replId">
        <pc:chgData name="Kammonen Jaakko" userId="S::bgg308@myy.haaga-helia.fi::7a555bf2-3430-4ae7-a72d-9f726155d732" providerId="AD" clId="Web-{DDC330D6-4ECB-C6DC-EDA4-822CED8176B9}" dt="2020-04-16T08:37:51.924" v="654" actId="20577"/>
        <pc:sldMkLst>
          <pc:docMk/>
          <pc:sldMk cId="2861851884" sldId="279"/>
        </pc:sldMkLst>
        <pc:spChg chg="add mod">
          <ac:chgData name="Kammonen Jaakko" userId="S::bgg308@myy.haaga-helia.fi::7a555bf2-3430-4ae7-a72d-9f726155d732" providerId="AD" clId="Web-{DDC330D6-4ECB-C6DC-EDA4-822CED8176B9}" dt="2020-04-16T08:26:15.624" v="185" actId="20577"/>
          <ac:spMkLst>
            <pc:docMk/>
            <pc:sldMk cId="2861851884" sldId="279"/>
            <ac:spMk id="9" creationId="{6D4B396D-FD5D-49D7-8302-203043ADEDF3}"/>
          </ac:spMkLst>
        </pc:spChg>
        <pc:spChg chg="mod">
          <ac:chgData name="Kammonen Jaakko" userId="S::bgg308@myy.haaga-helia.fi::7a555bf2-3430-4ae7-a72d-9f726155d732" providerId="AD" clId="Web-{DDC330D6-4ECB-C6DC-EDA4-822CED8176B9}" dt="2020-04-16T08:22:31.085" v="19" actId="1076"/>
          <ac:spMkLst>
            <pc:docMk/>
            <pc:sldMk cId="2861851884" sldId="279"/>
            <ac:spMk id="11" creationId="{E1C6BBAD-0AC8-4232-8BBE-6BBA0D8860A7}"/>
          </ac:spMkLst>
        </pc:spChg>
        <pc:spChg chg="mod">
          <ac:chgData name="Kammonen Jaakko" userId="S::bgg308@myy.haaga-helia.fi::7a555bf2-3430-4ae7-a72d-9f726155d732" providerId="AD" clId="Web-{DDC330D6-4ECB-C6DC-EDA4-822CED8176B9}" dt="2020-04-16T08:08:06.483" v="6" actId="14100"/>
          <ac:spMkLst>
            <pc:docMk/>
            <pc:sldMk cId="2861851884" sldId="279"/>
            <ac:spMk id="14" creationId="{A78BA14C-0453-4BC1-A4D2-28A4091C6CB6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23:47.072" v="115" actId="20577"/>
          <ac:spMkLst>
            <pc:docMk/>
            <pc:sldMk cId="2861851884" sldId="279"/>
            <ac:spMk id="54" creationId="{E462AF18-E614-4E19-AFB0-E7AD51349AA4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26:02.388" v="177" actId="20577"/>
          <ac:spMkLst>
            <pc:docMk/>
            <pc:sldMk cId="2861851884" sldId="279"/>
            <ac:spMk id="56" creationId="{FB0A7776-61D0-453D-A2A0-64F6A117E4EC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26:56.124" v="248" actId="20577"/>
          <ac:spMkLst>
            <pc:docMk/>
            <pc:sldMk cId="2861851884" sldId="279"/>
            <ac:spMk id="57" creationId="{ABE10397-0E04-4938-834B-CCFBA2D7F2A6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26:25.014" v="190" actId="20577"/>
          <ac:spMkLst>
            <pc:docMk/>
            <pc:sldMk cId="2861851884" sldId="279"/>
            <ac:spMk id="59" creationId="{C589A8B5-151A-41CA-BE57-499755F9C545}"/>
          </ac:spMkLst>
        </pc:spChg>
        <pc:spChg chg="mod">
          <ac:chgData name="Kammonen Jaakko" userId="S::bgg308@myy.haaga-helia.fi::7a555bf2-3430-4ae7-a72d-9f726155d732" providerId="AD" clId="Web-{DDC330D6-4ECB-C6DC-EDA4-822CED8176B9}" dt="2020-04-16T08:32:40.993" v="618" actId="20577"/>
          <ac:spMkLst>
            <pc:docMk/>
            <pc:sldMk cId="2861851884" sldId="279"/>
            <ac:spMk id="60" creationId="{9A1E819D-FF0C-405C-A314-1FC638A7078F}"/>
          </ac:spMkLst>
        </pc:spChg>
        <pc:spChg chg="mod">
          <ac:chgData name="Kammonen Jaakko" userId="S::bgg308@myy.haaga-helia.fi::7a555bf2-3430-4ae7-a72d-9f726155d732" providerId="AD" clId="Web-{DDC330D6-4ECB-C6DC-EDA4-822CED8176B9}" dt="2020-04-16T08:31:49.491" v="567" actId="20577"/>
          <ac:spMkLst>
            <pc:docMk/>
            <pc:sldMk cId="2861851884" sldId="279"/>
            <ac:spMk id="61" creationId="{61BFAE42-2DB2-4C9C-8944-6A00442E38FA}"/>
          </ac:spMkLst>
        </pc:spChg>
        <pc:spChg chg="mod">
          <ac:chgData name="Kammonen Jaakko" userId="S::bgg308@myy.haaga-helia.fi::7a555bf2-3430-4ae7-a72d-9f726155d732" providerId="AD" clId="Web-{DDC330D6-4ECB-C6DC-EDA4-822CED8176B9}" dt="2020-04-16T08:32:03.742" v="591" actId="20577"/>
          <ac:spMkLst>
            <pc:docMk/>
            <pc:sldMk cId="2861851884" sldId="279"/>
            <ac:spMk id="62" creationId="{2693A252-AC61-46A8-81E7-BAC5C10BD5A2}"/>
          </ac:spMkLst>
        </pc:spChg>
        <pc:spChg chg="mod">
          <ac:chgData name="Kammonen Jaakko" userId="S::bgg308@myy.haaga-helia.fi::7a555bf2-3430-4ae7-a72d-9f726155d732" providerId="AD" clId="Web-{DDC330D6-4ECB-C6DC-EDA4-822CED8176B9}" dt="2020-04-16T08:37:51.924" v="654" actId="20577"/>
          <ac:spMkLst>
            <pc:docMk/>
            <pc:sldMk cId="2861851884" sldId="279"/>
            <ac:spMk id="63" creationId="{E61EF46A-857F-477B-A0EE-7C02D0122186}"/>
          </ac:spMkLst>
        </pc:spChg>
        <pc:picChg chg="mod">
          <ac:chgData name="Kammonen Jaakko" userId="S::bgg308@myy.haaga-helia.fi::7a555bf2-3430-4ae7-a72d-9f726155d732" providerId="AD" clId="Web-{DDC330D6-4ECB-C6DC-EDA4-822CED8176B9}" dt="2020-04-16T08:08:18.483" v="10" actId="14100"/>
          <ac:picMkLst>
            <pc:docMk/>
            <pc:sldMk cId="2861851884" sldId="279"/>
            <ac:picMk id="2" creationId="{B3198551-34FA-485A-B901-6F545CCF1540}"/>
          </ac:picMkLst>
        </pc:picChg>
        <pc:picChg chg="mod">
          <ac:chgData name="Kammonen Jaakko" userId="S::bgg308@myy.haaga-helia.fi::7a555bf2-3430-4ae7-a72d-9f726155d732" providerId="AD" clId="Web-{DDC330D6-4ECB-C6DC-EDA4-822CED8176B9}" dt="2020-04-16T08:18:29.860" v="15" actId="1076"/>
          <ac:picMkLst>
            <pc:docMk/>
            <pc:sldMk cId="2861851884" sldId="279"/>
            <ac:picMk id="5" creationId="{97EB6795-257E-406C-89FA-E71A468A5AED}"/>
          </ac:picMkLst>
        </pc:picChg>
        <pc:picChg chg="del">
          <ac:chgData name="Kammonen Jaakko" userId="S::bgg308@myy.haaga-helia.fi::7a555bf2-3430-4ae7-a72d-9f726155d732" providerId="AD" clId="Web-{DDC330D6-4ECB-C6DC-EDA4-822CED8176B9}" dt="2020-04-16T08:08:11.951" v="8"/>
          <ac:picMkLst>
            <pc:docMk/>
            <pc:sldMk cId="2861851884" sldId="279"/>
            <ac:picMk id="7" creationId="{A7C31049-824E-427D-9149-5DE3347C3FBA}"/>
          </ac:picMkLst>
        </pc:picChg>
        <pc:picChg chg="mod">
          <ac:chgData name="Kammonen Jaakko" userId="S::bgg308@myy.haaga-helia.fi::7a555bf2-3430-4ae7-a72d-9f726155d732" providerId="AD" clId="Web-{DDC330D6-4ECB-C6DC-EDA4-822CED8176B9}" dt="2020-04-16T08:08:09.701" v="7" actId="1076"/>
          <ac:picMkLst>
            <pc:docMk/>
            <pc:sldMk cId="2861851884" sldId="279"/>
            <ac:picMk id="8" creationId="{0B9FF287-16E2-48FA-8264-0A01C2E09CCD}"/>
          </ac:picMkLst>
        </pc:picChg>
        <pc:picChg chg="mod">
          <ac:chgData name="Kammonen Jaakko" userId="S::bgg308@myy.haaga-helia.fi::7a555bf2-3430-4ae7-a72d-9f726155d732" providerId="AD" clId="Web-{DDC330D6-4ECB-C6DC-EDA4-822CED8176B9}" dt="2020-04-16T08:08:27.311" v="11" actId="1076"/>
          <ac:picMkLst>
            <pc:docMk/>
            <pc:sldMk cId="2861851884" sldId="279"/>
            <ac:picMk id="10" creationId="{1B381FAB-4B09-4566-A4AA-A67C72F60693}"/>
          </ac:picMkLst>
        </pc:picChg>
        <pc:picChg chg="mod">
          <ac:chgData name="Kammonen Jaakko" userId="S::bgg308@myy.haaga-helia.fi::7a555bf2-3430-4ae7-a72d-9f726155d732" providerId="AD" clId="Web-{DDC330D6-4ECB-C6DC-EDA4-822CED8176B9}" dt="2020-04-16T08:18:35.516" v="16" actId="1076"/>
          <ac:picMkLst>
            <pc:docMk/>
            <pc:sldMk cId="2861851884" sldId="279"/>
            <ac:picMk id="16" creationId="{13D1B525-044C-4DCC-A9E4-818C0A0D1966}"/>
          </ac:picMkLst>
        </pc:picChg>
        <pc:picChg chg="mod">
          <ac:chgData name="Kammonen Jaakko" userId="S::bgg308@myy.haaga-helia.fi::7a555bf2-3430-4ae7-a72d-9f726155d732" providerId="AD" clId="Web-{DDC330D6-4ECB-C6DC-EDA4-822CED8176B9}" dt="2020-04-16T08:24:25.545" v="141" actId="1076"/>
          <ac:picMkLst>
            <pc:docMk/>
            <pc:sldMk cId="2861851884" sldId="279"/>
            <ac:picMk id="58" creationId="{3DECBB7F-3ECD-44EC-9797-5D6C078E802D}"/>
          </ac:picMkLst>
        </pc:picChg>
      </pc:sldChg>
      <pc:sldChg chg="addSp modSp">
        <pc:chgData name="Kammonen Jaakko" userId="S::bgg308@myy.haaga-helia.fi::7a555bf2-3430-4ae7-a72d-9f726155d732" providerId="AD" clId="Web-{DDC330D6-4ECB-C6DC-EDA4-822CED8176B9}" dt="2020-04-16T08:31:36.867" v="546" actId="20577"/>
        <pc:sldMkLst>
          <pc:docMk/>
          <pc:sldMk cId="3386133638" sldId="280"/>
        </pc:sldMkLst>
        <pc:spChg chg="add mod">
          <ac:chgData name="Kammonen Jaakko" userId="S::bgg308@myy.haaga-helia.fi::7a555bf2-3430-4ae7-a72d-9f726155d732" providerId="AD" clId="Web-{DDC330D6-4ECB-C6DC-EDA4-822CED8176B9}" dt="2020-04-16T08:28:18.095" v="283" actId="20577"/>
          <ac:spMkLst>
            <pc:docMk/>
            <pc:sldMk cId="3386133638" sldId="280"/>
            <ac:spMk id="6" creationId="{D45D4C51-DEE0-4F53-94B1-0BB47C4B2BCB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28:05.657" v="276" actId="20577"/>
          <ac:spMkLst>
            <pc:docMk/>
            <pc:sldMk cId="3386133638" sldId="280"/>
            <ac:spMk id="22" creationId="{A0C8FB93-5138-4A6C-9F43-F897988081DE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28:26.816" v="297" actId="20577"/>
          <ac:spMkLst>
            <pc:docMk/>
            <pc:sldMk cId="3386133638" sldId="280"/>
            <ac:spMk id="23" creationId="{8D62E7B5-6FC3-40E7-A3AB-0915141DF15E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28:55.737" v="342" actId="20577"/>
          <ac:spMkLst>
            <pc:docMk/>
            <pc:sldMk cId="3386133638" sldId="280"/>
            <ac:spMk id="28" creationId="{679F3B1E-5F7A-4F77-8D33-98216065E82C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29:51.007" v="379" actId="20577"/>
          <ac:spMkLst>
            <pc:docMk/>
            <pc:sldMk cId="3386133638" sldId="280"/>
            <ac:spMk id="30" creationId="{8927D31B-027A-45EF-8F06-AA75DBDD9DE6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30:18.051" v="418" actId="20577"/>
          <ac:spMkLst>
            <pc:docMk/>
            <pc:sldMk cId="3386133638" sldId="280"/>
            <ac:spMk id="31" creationId="{70BD9ACA-6F36-43C7-B7FA-17423F455CDB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30:35.224" v="455" actId="20577"/>
          <ac:spMkLst>
            <pc:docMk/>
            <pc:sldMk cId="3386133638" sldId="280"/>
            <ac:spMk id="32" creationId="{EC74E44C-B457-4F6E-B131-18B0C27D3C58}"/>
          </ac:spMkLst>
        </pc:spChg>
        <pc:spChg chg="add mod">
          <ac:chgData name="Kammonen Jaakko" userId="S::bgg308@myy.haaga-helia.fi::7a555bf2-3430-4ae7-a72d-9f726155d732" providerId="AD" clId="Web-{DDC330D6-4ECB-C6DC-EDA4-822CED8176B9}" dt="2020-04-16T08:31:36.867" v="546" actId="20577"/>
          <ac:spMkLst>
            <pc:docMk/>
            <pc:sldMk cId="3386133638" sldId="280"/>
            <ac:spMk id="33" creationId="{EE980EAE-A503-4AD2-A73E-F712E4438D0C}"/>
          </ac:spMkLst>
        </pc:spChg>
        <pc:picChg chg="add mod">
          <ac:chgData name="Kammonen Jaakko" userId="S::bgg308@myy.haaga-helia.fi::7a555bf2-3430-4ae7-a72d-9f726155d732" providerId="AD" clId="Web-{DDC330D6-4ECB-C6DC-EDA4-822CED8176B9}" dt="2020-04-16T08:22:12.210" v="18" actId="1076"/>
          <ac:picMkLst>
            <pc:docMk/>
            <pc:sldMk cId="3386133638" sldId="280"/>
            <ac:picMk id="2" creationId="{D65FC9B2-F80A-4330-9AE5-C3253FD502E5}"/>
          </ac:picMkLst>
        </pc:picChg>
      </pc:sldChg>
      <pc:sldChg chg="delSp add ord replId">
        <pc:chgData name="Kammonen Jaakko" userId="S::bgg308@myy.haaga-helia.fi::7a555bf2-3430-4ae7-a72d-9f726155d732" providerId="AD" clId="Web-{DDC330D6-4ECB-C6DC-EDA4-822CED8176B9}" dt="2020-04-16T09:01:53.641" v="660"/>
        <pc:sldMkLst>
          <pc:docMk/>
          <pc:sldMk cId="413376956" sldId="281"/>
        </pc:sldMkLst>
        <pc:picChg chg="del">
          <ac:chgData name="Kammonen Jaakko" userId="S::bgg308@myy.haaga-helia.fi::7a555bf2-3430-4ae7-a72d-9f726155d732" providerId="AD" clId="Web-{DDC330D6-4ECB-C6DC-EDA4-822CED8176B9}" dt="2020-04-16T09:01:50.030" v="658"/>
          <ac:picMkLst>
            <pc:docMk/>
            <pc:sldMk cId="413376956" sldId="281"/>
            <ac:picMk id="3" creationId="{72A2912B-2D02-4C0C-BAAA-C340D044395B}"/>
          </ac:picMkLst>
        </pc:picChg>
        <pc:picChg chg="del">
          <ac:chgData name="Kammonen Jaakko" userId="S::bgg308@myy.haaga-helia.fi::7a555bf2-3430-4ae7-a72d-9f726155d732" providerId="AD" clId="Web-{DDC330D6-4ECB-C6DC-EDA4-822CED8176B9}" dt="2020-04-16T09:01:53.641" v="660"/>
          <ac:picMkLst>
            <pc:docMk/>
            <pc:sldMk cId="413376956" sldId="281"/>
            <ac:picMk id="4" creationId="{4B59F045-D76B-416E-933D-B3266BFD1D85}"/>
          </ac:picMkLst>
        </pc:picChg>
        <pc:picChg chg="del">
          <ac:chgData name="Kammonen Jaakko" userId="S::bgg308@myy.haaga-helia.fi::7a555bf2-3430-4ae7-a72d-9f726155d732" providerId="AD" clId="Web-{DDC330D6-4ECB-C6DC-EDA4-822CED8176B9}" dt="2020-04-16T09:01:52.967" v="659"/>
          <ac:picMkLst>
            <pc:docMk/>
            <pc:sldMk cId="413376956" sldId="281"/>
            <ac:picMk id="9" creationId="{848FF830-CCAA-4DEC-B29D-31E7ECCA26D9}"/>
          </ac:picMkLst>
        </pc:picChg>
      </pc:sldChg>
    </pc:docChg>
  </pc:docChgLst>
  <pc:docChgLst>
    <pc:chgData name="Kuivalainen Minna" userId="2188f644-e40a-4f31-9bdf-1f038ad09903" providerId="ADAL" clId="{56254FAE-1749-4FDC-8AC8-37CF23D920CB}"/>
    <pc:docChg chg="modSld">
      <pc:chgData name="Kuivalainen Minna" userId="2188f644-e40a-4f31-9bdf-1f038ad09903" providerId="ADAL" clId="{56254FAE-1749-4FDC-8AC8-37CF23D920CB}" dt="2020-04-13T14:06:53.399" v="0" actId="1076"/>
      <pc:docMkLst>
        <pc:docMk/>
      </pc:docMkLst>
      <pc:sldChg chg="modSp">
        <pc:chgData name="Kuivalainen Minna" userId="2188f644-e40a-4f31-9bdf-1f038ad09903" providerId="ADAL" clId="{56254FAE-1749-4FDC-8AC8-37CF23D920CB}" dt="2020-04-13T14:06:53.399" v="0" actId="1076"/>
        <pc:sldMkLst>
          <pc:docMk/>
          <pc:sldMk cId="1187824653" sldId="278"/>
        </pc:sldMkLst>
        <pc:picChg chg="mod">
          <ac:chgData name="Kuivalainen Minna" userId="2188f644-e40a-4f31-9bdf-1f038ad09903" providerId="ADAL" clId="{56254FAE-1749-4FDC-8AC8-37CF23D920CB}" dt="2020-04-13T14:06:53.399" v="0" actId="1076"/>
          <ac:picMkLst>
            <pc:docMk/>
            <pc:sldMk cId="1187824653" sldId="278"/>
            <ac:picMk id="8" creationId="{0B9FF287-16E2-48FA-8264-0A01C2E09CCD}"/>
          </ac:picMkLst>
        </pc:picChg>
      </pc:sldChg>
    </pc:docChg>
  </pc:docChgLst>
  <pc:docChgLst>
    <pc:chgData name="Kuivalainen Minna" userId="S::bgg244@myy.haaga-helia.fi::2188f644-e40a-4f31-9bdf-1f038ad09903" providerId="AD" clId="Web-{C45E6BBD-F649-1171-87B9-FD8545709652}"/>
    <pc:docChg chg="modSld">
      <pc:chgData name="Kuivalainen Minna" userId="S::bgg244@myy.haaga-helia.fi::2188f644-e40a-4f31-9bdf-1f038ad09903" providerId="AD" clId="Web-{C45E6BBD-F649-1171-87B9-FD8545709652}" dt="2020-04-16T09:16:11.512" v="79" actId="1076"/>
      <pc:docMkLst>
        <pc:docMk/>
      </pc:docMkLst>
      <pc:sldChg chg="addSp delSp modSp">
        <pc:chgData name="Kuivalainen Minna" userId="S::bgg244@myy.haaga-helia.fi::2188f644-e40a-4f31-9bdf-1f038ad09903" providerId="AD" clId="Web-{C45E6BBD-F649-1171-87B9-FD8545709652}" dt="2020-04-16T09:06:00.919" v="63" actId="1076"/>
        <pc:sldMkLst>
          <pc:docMk/>
          <pc:sldMk cId="3009133637" sldId="274"/>
        </pc:sldMkLst>
        <pc:spChg chg="add mod">
          <ac:chgData name="Kuivalainen Minna" userId="S::bgg244@myy.haaga-helia.fi::2188f644-e40a-4f31-9bdf-1f038ad09903" providerId="AD" clId="Web-{C45E6BBD-F649-1171-87B9-FD8545709652}" dt="2020-04-16T09:06:00.919" v="63" actId="1076"/>
          <ac:spMkLst>
            <pc:docMk/>
            <pc:sldMk cId="3009133637" sldId="274"/>
            <ac:spMk id="2" creationId="{08BA09A2-A288-4FC2-9B55-32ED69307016}"/>
          </ac:spMkLst>
        </pc:spChg>
        <pc:picChg chg="del">
          <ac:chgData name="Kuivalainen Minna" userId="S::bgg244@myy.haaga-helia.fi::2188f644-e40a-4f31-9bdf-1f038ad09903" providerId="AD" clId="Web-{C45E6BBD-F649-1171-87B9-FD8545709652}" dt="2020-04-16T09:04:04.185" v="0"/>
          <ac:picMkLst>
            <pc:docMk/>
            <pc:sldMk cId="3009133637" sldId="274"/>
            <ac:picMk id="9" creationId="{848FF830-CCAA-4DEC-B29D-31E7ECCA26D9}"/>
          </ac:picMkLst>
        </pc:picChg>
      </pc:sldChg>
      <pc:sldChg chg="addSp delSp modSp">
        <pc:chgData name="Kuivalainen Minna" userId="S::bgg244@myy.haaga-helia.fi::2188f644-e40a-4f31-9bdf-1f038ad09903" providerId="AD" clId="Web-{C45E6BBD-F649-1171-87B9-FD8545709652}" dt="2020-04-16T09:08:34.888" v="72" actId="1076"/>
        <pc:sldMkLst>
          <pc:docMk/>
          <pc:sldMk cId="4224675962" sldId="277"/>
        </pc:sldMkLst>
        <pc:picChg chg="add del mod">
          <ac:chgData name="Kuivalainen Minna" userId="S::bgg244@myy.haaga-helia.fi::2188f644-e40a-4f31-9bdf-1f038ad09903" providerId="AD" clId="Web-{C45E6BBD-F649-1171-87B9-FD8545709652}" dt="2020-04-16T09:08:23.482" v="68"/>
          <ac:picMkLst>
            <pc:docMk/>
            <pc:sldMk cId="4224675962" sldId="277"/>
            <ac:picMk id="2" creationId="{439ED52E-06E3-4BDB-B841-E0FFE9BEF439}"/>
          </ac:picMkLst>
        </pc:picChg>
        <pc:picChg chg="add mod">
          <ac:chgData name="Kuivalainen Minna" userId="S::bgg244@myy.haaga-helia.fi::2188f644-e40a-4f31-9bdf-1f038ad09903" providerId="AD" clId="Web-{C45E6BBD-F649-1171-87B9-FD8545709652}" dt="2020-04-16T09:08:34.888" v="72" actId="1076"/>
          <ac:picMkLst>
            <pc:docMk/>
            <pc:sldMk cId="4224675962" sldId="277"/>
            <ac:picMk id="8" creationId="{795F52A0-B6A8-42AD-B366-79E4F77A5951}"/>
          </ac:picMkLst>
        </pc:picChg>
      </pc:sldChg>
      <pc:sldChg chg="addSp delSp modSp">
        <pc:chgData name="Kuivalainen Minna" userId="S::bgg244@myy.haaga-helia.fi::2188f644-e40a-4f31-9bdf-1f038ad09903" providerId="AD" clId="Web-{C45E6BBD-F649-1171-87B9-FD8545709652}" dt="2020-04-16T09:16:11.512" v="79" actId="1076"/>
        <pc:sldMkLst>
          <pc:docMk/>
          <pc:sldMk cId="413376956" sldId="281"/>
        </pc:sldMkLst>
        <pc:picChg chg="mod">
          <ac:chgData name="Kuivalainen Minna" userId="S::bgg244@myy.haaga-helia.fi::2188f644-e40a-4f31-9bdf-1f038ad09903" providerId="AD" clId="Web-{C45E6BBD-F649-1171-87B9-FD8545709652}" dt="2020-04-16T09:15:18.309" v="74" actId="1076"/>
          <ac:picMkLst>
            <pc:docMk/>
            <pc:sldMk cId="413376956" sldId="281"/>
            <ac:picMk id="2" creationId="{08E11B78-A4DE-43D3-AE3C-4BB7E9BF0245}"/>
          </ac:picMkLst>
        </pc:picChg>
        <pc:picChg chg="add del mod">
          <ac:chgData name="Kuivalainen Minna" userId="S::bgg244@myy.haaga-helia.fi::2188f644-e40a-4f31-9bdf-1f038ad09903" providerId="AD" clId="Web-{C45E6BBD-F649-1171-87B9-FD8545709652}" dt="2020-04-16T09:16:06.715" v="77"/>
          <ac:picMkLst>
            <pc:docMk/>
            <pc:sldMk cId="413376956" sldId="281"/>
            <ac:picMk id="3" creationId="{2CDC5C9D-32F7-42BF-BCBA-F192D4A7019D}"/>
          </ac:picMkLst>
        </pc:picChg>
        <pc:picChg chg="add mod">
          <ac:chgData name="Kuivalainen Minna" userId="S::bgg244@myy.haaga-helia.fi::2188f644-e40a-4f31-9bdf-1f038ad09903" providerId="AD" clId="Web-{C45E6BBD-F649-1171-87B9-FD8545709652}" dt="2020-04-16T09:16:11.512" v="79" actId="1076"/>
          <ac:picMkLst>
            <pc:docMk/>
            <pc:sldMk cId="413376956" sldId="281"/>
            <ac:picMk id="6" creationId="{1EB9590B-DBF6-4DDD-A755-0557CAAE6445}"/>
          </ac:picMkLst>
        </pc:picChg>
      </pc:sldChg>
    </pc:docChg>
  </pc:docChgLst>
  <pc:docChgLst>
    <pc:chgData name="Kuivalainen Minna" userId="S::bgg244@myy.haaga-helia.fi::2188f644-e40a-4f31-9bdf-1f038ad09903" providerId="AD" clId="Web-{5E6109CE-E719-8262-AFBB-3A2ADDBF5342}"/>
    <pc:docChg chg="modSld">
      <pc:chgData name="Kuivalainen Minna" userId="S::bgg244@myy.haaga-helia.fi::2188f644-e40a-4f31-9bdf-1f038ad09903" providerId="AD" clId="Web-{5E6109CE-E719-8262-AFBB-3A2ADDBF5342}" dt="2020-04-16T09:01:49.931" v="324" actId="14100"/>
      <pc:docMkLst>
        <pc:docMk/>
      </pc:docMkLst>
      <pc:sldChg chg="modSp">
        <pc:chgData name="Kuivalainen Minna" userId="S::bgg244@myy.haaga-helia.fi::2188f644-e40a-4f31-9bdf-1f038ad09903" providerId="AD" clId="Web-{5E6109CE-E719-8262-AFBB-3A2ADDBF5342}" dt="2020-04-16T08:33:46.918" v="0" actId="1076"/>
        <pc:sldMkLst>
          <pc:docMk/>
          <pc:sldMk cId="1639834062" sldId="271"/>
        </pc:sldMkLst>
        <pc:picChg chg="mod">
          <ac:chgData name="Kuivalainen Minna" userId="S::bgg244@myy.haaga-helia.fi::2188f644-e40a-4f31-9bdf-1f038ad09903" providerId="AD" clId="Web-{5E6109CE-E719-8262-AFBB-3A2ADDBF5342}" dt="2020-04-16T08:33:46.918" v="0" actId="1076"/>
          <ac:picMkLst>
            <pc:docMk/>
            <pc:sldMk cId="1639834062" sldId="271"/>
            <ac:picMk id="30" creationId="{96618ECD-728E-44B2-902E-0DA76CD402D7}"/>
          </ac:picMkLst>
        </pc:picChg>
      </pc:sldChg>
      <pc:sldChg chg="addSp delSp modSp">
        <pc:chgData name="Kuivalainen Minna" userId="S::bgg244@myy.haaga-helia.fi::2188f644-e40a-4f31-9bdf-1f038ad09903" providerId="AD" clId="Web-{5E6109CE-E719-8262-AFBB-3A2ADDBF5342}" dt="2020-04-16T08:56:34.994" v="317"/>
        <pc:sldMkLst>
          <pc:docMk/>
          <pc:sldMk cId="3009133637" sldId="274"/>
        </pc:sldMkLst>
        <pc:spChg chg="del mod">
          <ac:chgData name="Kuivalainen Minna" userId="S::bgg244@myy.haaga-helia.fi::2188f644-e40a-4f31-9bdf-1f038ad09903" providerId="AD" clId="Web-{5E6109CE-E719-8262-AFBB-3A2ADDBF5342}" dt="2020-04-16T08:50:44.760" v="302"/>
          <ac:spMkLst>
            <pc:docMk/>
            <pc:sldMk cId="3009133637" sldId="274"/>
            <ac:spMk id="7" creationId="{3453319C-3C79-4BDC-8B09-D94F146B1A79}"/>
          </ac:spMkLst>
        </pc:spChg>
        <pc:spChg chg="add del mod">
          <ac:chgData name="Kuivalainen Minna" userId="S::bgg244@myy.haaga-helia.fi::2188f644-e40a-4f31-9bdf-1f038ad09903" providerId="AD" clId="Web-{5E6109CE-E719-8262-AFBB-3A2ADDBF5342}" dt="2020-04-16T08:54:42.869" v="313"/>
          <ac:spMkLst>
            <pc:docMk/>
            <pc:sldMk cId="3009133637" sldId="274"/>
            <ac:spMk id="8" creationId="{A1A82E02-7E59-4506-A2B1-09BD95C0D3CE}"/>
          </ac:spMkLst>
        </pc:spChg>
        <pc:picChg chg="add del mod">
          <ac:chgData name="Kuivalainen Minna" userId="S::bgg244@myy.haaga-helia.fi::2188f644-e40a-4f31-9bdf-1f038ad09903" providerId="AD" clId="Web-{5E6109CE-E719-8262-AFBB-3A2ADDBF5342}" dt="2020-04-16T08:54:00.588" v="305"/>
          <ac:picMkLst>
            <pc:docMk/>
            <pc:sldMk cId="3009133637" sldId="274"/>
            <ac:picMk id="2" creationId="{0B6FDDBC-C3E1-42C7-AB87-ABD781CD091F}"/>
          </ac:picMkLst>
        </pc:picChg>
        <pc:picChg chg="add mod">
          <ac:chgData name="Kuivalainen Minna" userId="S::bgg244@myy.haaga-helia.fi::2188f644-e40a-4f31-9bdf-1f038ad09903" providerId="AD" clId="Web-{5E6109CE-E719-8262-AFBB-3A2ADDBF5342}" dt="2020-04-16T08:56:34.994" v="317"/>
          <ac:picMkLst>
            <pc:docMk/>
            <pc:sldMk cId="3009133637" sldId="274"/>
            <ac:picMk id="9" creationId="{848FF830-CCAA-4DEC-B29D-31E7ECCA26D9}"/>
          </ac:picMkLst>
        </pc:picChg>
      </pc:sldChg>
      <pc:sldChg chg="modSp">
        <pc:chgData name="Kuivalainen Minna" userId="S::bgg244@myy.haaga-helia.fi::2188f644-e40a-4f31-9bdf-1f038ad09903" providerId="AD" clId="Web-{5E6109CE-E719-8262-AFBB-3A2ADDBF5342}" dt="2020-04-16T09:01:49.931" v="324" actId="14100"/>
        <pc:sldMkLst>
          <pc:docMk/>
          <pc:sldMk cId="4224675962" sldId="277"/>
        </pc:sldMkLst>
        <pc:spChg chg="mod">
          <ac:chgData name="Kuivalainen Minna" userId="S::bgg244@myy.haaga-helia.fi::2188f644-e40a-4f31-9bdf-1f038ad09903" providerId="AD" clId="Web-{5E6109CE-E719-8262-AFBB-3A2ADDBF5342}" dt="2020-04-16T09:01:49.931" v="324" actId="14100"/>
          <ac:spMkLst>
            <pc:docMk/>
            <pc:sldMk cId="4224675962" sldId="277"/>
            <ac:spMk id="7" creationId="{8CF5FD4D-6FE9-4E6E-96BD-FC8ED59CCB11}"/>
          </ac:spMkLst>
        </pc:spChg>
        <pc:picChg chg="mod">
          <ac:chgData name="Kuivalainen Minna" userId="S::bgg244@myy.haaga-helia.fi::2188f644-e40a-4f31-9bdf-1f038ad09903" providerId="AD" clId="Web-{5E6109CE-E719-8262-AFBB-3A2ADDBF5342}" dt="2020-04-16T08:43:05.699" v="144" actId="1076"/>
          <ac:picMkLst>
            <pc:docMk/>
            <pc:sldMk cId="4224675962" sldId="277"/>
            <ac:picMk id="6" creationId="{9144B515-828C-496D-9297-EAAC4F584D12}"/>
          </ac:picMkLst>
        </pc:picChg>
      </pc:sldChg>
      <pc:sldChg chg="addSp delSp modSp">
        <pc:chgData name="Kuivalainen Minna" userId="S::bgg244@myy.haaga-helia.fi::2188f644-e40a-4f31-9bdf-1f038ad09903" providerId="AD" clId="Web-{5E6109CE-E719-8262-AFBB-3A2ADDBF5342}" dt="2020-04-16T08:49:00.432" v="190" actId="1076"/>
        <pc:sldMkLst>
          <pc:docMk/>
          <pc:sldMk cId="2861851884" sldId="279"/>
        </pc:sldMkLst>
        <pc:spChg chg="mod">
          <ac:chgData name="Kuivalainen Minna" userId="S::bgg244@myy.haaga-helia.fi::2188f644-e40a-4f31-9bdf-1f038ad09903" providerId="AD" clId="Web-{5E6109CE-E719-8262-AFBB-3A2ADDBF5342}" dt="2020-04-16T08:47:52.948" v="166" actId="1076"/>
          <ac:spMkLst>
            <pc:docMk/>
            <pc:sldMk cId="2861851884" sldId="279"/>
            <ac:spMk id="9" creationId="{6D4B396D-FD5D-49D7-8302-203043ADEDF3}"/>
          </ac:spMkLst>
        </pc:spChg>
        <pc:spChg chg="del mod">
          <ac:chgData name="Kuivalainen Minna" userId="S::bgg244@myy.haaga-helia.fi::2188f644-e40a-4f31-9bdf-1f038ad09903" providerId="AD" clId="Web-{5E6109CE-E719-8262-AFBB-3A2ADDBF5342}" dt="2020-04-16T08:45:14.308" v="145"/>
          <ac:spMkLst>
            <pc:docMk/>
            <pc:sldMk cId="2861851884" sldId="279"/>
            <ac:spMk id="11" creationId="{E1C6BBAD-0AC8-4232-8BBE-6BBA0D8860A7}"/>
          </ac:spMkLst>
        </pc:spChg>
        <pc:spChg chg="del mod">
          <ac:chgData name="Kuivalainen Minna" userId="S::bgg244@myy.haaga-helia.fi::2188f644-e40a-4f31-9bdf-1f038ad09903" providerId="AD" clId="Web-{5E6109CE-E719-8262-AFBB-3A2ADDBF5342}" dt="2020-04-16T08:45:32.776" v="148"/>
          <ac:spMkLst>
            <pc:docMk/>
            <pc:sldMk cId="2861851884" sldId="279"/>
            <ac:spMk id="27" creationId="{0E10FAB2-BFFC-461F-934C-FD11C248546D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47:52.979" v="167" actId="1076"/>
          <ac:spMkLst>
            <pc:docMk/>
            <pc:sldMk cId="2861851884" sldId="279"/>
            <ac:spMk id="54" creationId="{E462AF18-E614-4E19-AFB0-E7AD51349AA4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47:52.979" v="168" actId="1076"/>
          <ac:spMkLst>
            <pc:docMk/>
            <pc:sldMk cId="2861851884" sldId="279"/>
            <ac:spMk id="56" creationId="{FB0A7776-61D0-453D-A2A0-64F6A117E4EC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48:14.542" v="178" actId="1076"/>
          <ac:spMkLst>
            <pc:docMk/>
            <pc:sldMk cId="2861851884" sldId="279"/>
            <ac:spMk id="57" creationId="{ABE10397-0E04-4938-834B-CCFBA2D7F2A6}"/>
          </ac:spMkLst>
        </pc:spChg>
        <pc:spChg chg="del mod">
          <ac:chgData name="Kuivalainen Minna" userId="S::bgg244@myy.haaga-helia.fi::2188f644-e40a-4f31-9bdf-1f038ad09903" providerId="AD" clId="Web-{5E6109CE-E719-8262-AFBB-3A2ADDBF5342}" dt="2020-04-16T08:48:07.776" v="177"/>
          <ac:spMkLst>
            <pc:docMk/>
            <pc:sldMk cId="2861851884" sldId="279"/>
            <ac:spMk id="59" creationId="{C589A8B5-151A-41CA-BE57-499755F9C545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48:54.167" v="185" actId="1076"/>
          <ac:spMkLst>
            <pc:docMk/>
            <pc:sldMk cId="2861851884" sldId="279"/>
            <ac:spMk id="60" creationId="{9A1E819D-FF0C-405C-A314-1FC638A7078F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48:54.182" v="186" actId="1076"/>
          <ac:spMkLst>
            <pc:docMk/>
            <pc:sldMk cId="2861851884" sldId="279"/>
            <ac:spMk id="61" creationId="{61BFAE42-2DB2-4C9C-8944-6A00442E38FA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48:54.198" v="187" actId="1076"/>
          <ac:spMkLst>
            <pc:docMk/>
            <pc:sldMk cId="2861851884" sldId="279"/>
            <ac:spMk id="62" creationId="{2693A252-AC61-46A8-81E7-BAC5C10BD5A2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48:54.198" v="188" actId="1076"/>
          <ac:spMkLst>
            <pc:docMk/>
            <pc:sldMk cId="2861851884" sldId="279"/>
            <ac:spMk id="63" creationId="{E61EF46A-857F-477B-A0EE-7C02D0122186}"/>
          </ac:spMkLst>
        </pc:spChg>
        <pc:spChg chg="del">
          <ac:chgData name="Kuivalainen Minna" userId="S::bgg244@myy.haaga-helia.fi::2188f644-e40a-4f31-9bdf-1f038ad09903" providerId="AD" clId="Web-{5E6109CE-E719-8262-AFBB-3A2ADDBF5342}" dt="2020-04-16T08:38:35.996" v="106"/>
          <ac:spMkLst>
            <pc:docMk/>
            <pc:sldMk cId="2861851884" sldId="279"/>
            <ac:spMk id="64" creationId="{1274D69E-E0D0-4ADD-9673-59687BB2B5F4}"/>
          </ac:spMkLst>
        </pc:spChg>
        <pc:picChg chg="add mod">
          <ac:chgData name="Kuivalainen Minna" userId="S::bgg244@myy.haaga-helia.fi::2188f644-e40a-4f31-9bdf-1f038ad09903" providerId="AD" clId="Web-{5E6109CE-E719-8262-AFBB-3A2ADDBF5342}" dt="2020-04-16T08:48:54.214" v="189" actId="1076"/>
          <ac:picMkLst>
            <pc:docMk/>
            <pc:sldMk cId="2861851884" sldId="279"/>
            <ac:picMk id="2" creationId="{0DB1E0D0-999F-4962-8A3F-0C56A60ABC49}"/>
          </ac:picMkLst>
        </pc:picChg>
        <pc:picChg chg="add mod">
          <ac:chgData name="Kuivalainen Minna" userId="S::bgg244@myy.haaga-helia.fi::2188f644-e40a-4f31-9bdf-1f038ad09903" providerId="AD" clId="Web-{5E6109CE-E719-8262-AFBB-3A2ADDBF5342}" dt="2020-04-16T08:45:37.933" v="150" actId="1076"/>
          <ac:picMkLst>
            <pc:docMk/>
            <pc:sldMk cId="2861851884" sldId="279"/>
            <ac:picMk id="4" creationId="{7B0E21F1-A676-490B-9436-06D61654B453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8:20.136" v="179" actId="1076"/>
          <ac:picMkLst>
            <pc:docMk/>
            <pc:sldMk cId="2861851884" sldId="279"/>
            <ac:picMk id="16" creationId="{13D1B525-044C-4DCC-A9E4-818C0A0D1966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8:54.104" v="180" actId="1076"/>
          <ac:picMkLst>
            <pc:docMk/>
            <pc:sldMk cId="2861851884" sldId="279"/>
            <ac:picMk id="20" creationId="{13848AC9-DBCD-4825-A775-A906DDE47C18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8:54.120" v="181" actId="1076"/>
          <ac:picMkLst>
            <pc:docMk/>
            <pc:sldMk cId="2861851884" sldId="279"/>
            <ac:picMk id="24" creationId="{2E527FF3-B4A6-4F6E-B2D5-6F3CBB0F20CC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8:54.120" v="182" actId="1076"/>
          <ac:picMkLst>
            <pc:docMk/>
            <pc:sldMk cId="2861851884" sldId="279"/>
            <ac:picMk id="25" creationId="{6C4D8765-485C-43BB-9751-51A46508BCBA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8:54.136" v="183" actId="1076"/>
          <ac:picMkLst>
            <pc:docMk/>
            <pc:sldMk cId="2861851884" sldId="279"/>
            <ac:picMk id="26" creationId="{F8B80F35-3392-411C-B84B-A6DADA14DAF9}"/>
          </ac:picMkLst>
        </pc:picChg>
        <pc:picChg chg="del">
          <ac:chgData name="Kuivalainen Minna" userId="S::bgg244@myy.haaga-helia.fi::2188f644-e40a-4f31-9bdf-1f038ad09903" providerId="AD" clId="Web-{5E6109CE-E719-8262-AFBB-3A2ADDBF5342}" dt="2020-04-16T08:38:33.762" v="105"/>
          <ac:picMkLst>
            <pc:docMk/>
            <pc:sldMk cId="2861851884" sldId="279"/>
            <ac:picMk id="29" creationId="{B9B5871A-E2F7-472C-900B-3C49061CC256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7:52.807" v="162" actId="1076"/>
          <ac:picMkLst>
            <pc:docMk/>
            <pc:sldMk cId="2861851884" sldId="279"/>
            <ac:picMk id="39" creationId="{9C8A50A1-93EE-4A3F-9AA0-71B9D43B5B7C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7:52.807" v="163" actId="1076"/>
          <ac:picMkLst>
            <pc:docMk/>
            <pc:sldMk cId="2861851884" sldId="279"/>
            <ac:picMk id="40" creationId="{DA27DAF5-B2CB-4CDB-B9A2-99F0A3437EF7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7:52.932" v="164" actId="1076"/>
          <ac:picMkLst>
            <pc:docMk/>
            <pc:sldMk cId="2861851884" sldId="279"/>
            <ac:picMk id="41" creationId="{AAF083C0-F721-489A-A456-3790F30FE389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7:52.948" v="165" actId="1076"/>
          <ac:picMkLst>
            <pc:docMk/>
            <pc:sldMk cId="2861851884" sldId="279"/>
            <ac:picMk id="42" creationId="{B3B718FE-F22F-44C1-B8C9-A1D2AF1DC214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1:45.980" v="142" actId="1076"/>
          <ac:picMkLst>
            <pc:docMk/>
            <pc:sldMk cId="2861851884" sldId="279"/>
            <ac:picMk id="55" creationId="{A1615E57-2BBB-426C-BA27-437ADC340AC3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49:00.432" v="190" actId="1076"/>
          <ac:picMkLst>
            <pc:docMk/>
            <pc:sldMk cId="2861851884" sldId="279"/>
            <ac:picMk id="58" creationId="{3DECBB7F-3ECD-44EC-9797-5D6C078E802D}"/>
          </ac:picMkLst>
        </pc:picChg>
      </pc:sldChg>
      <pc:sldChg chg="addSp delSp modSp">
        <pc:chgData name="Kuivalainen Minna" userId="S::bgg244@myy.haaga-helia.fi::2188f644-e40a-4f31-9bdf-1f038ad09903" providerId="AD" clId="Web-{5E6109CE-E719-8262-AFBB-3A2ADDBF5342}" dt="2020-04-16T08:46:25.698" v="156" actId="1076"/>
        <pc:sldMkLst>
          <pc:docMk/>
          <pc:sldMk cId="3386133638" sldId="280"/>
        </pc:sldMkLst>
        <pc:spChg chg="mod">
          <ac:chgData name="Kuivalainen Minna" userId="S::bgg244@myy.haaga-helia.fi::2188f644-e40a-4f31-9bdf-1f038ad09903" providerId="AD" clId="Web-{5E6109CE-E719-8262-AFBB-3A2ADDBF5342}" dt="2020-04-16T08:35:45.434" v="75" actId="1076"/>
          <ac:spMkLst>
            <pc:docMk/>
            <pc:sldMk cId="3386133638" sldId="280"/>
            <ac:spMk id="6" creationId="{D45D4C51-DEE0-4F53-94B1-0BB47C4B2BCB}"/>
          </ac:spMkLst>
        </pc:spChg>
        <pc:spChg chg="del mod">
          <ac:chgData name="Kuivalainen Minna" userId="S::bgg244@myy.haaga-helia.fi::2188f644-e40a-4f31-9bdf-1f038ad09903" providerId="AD" clId="Web-{5E6109CE-E719-8262-AFBB-3A2ADDBF5342}" dt="2020-04-16T08:45:59.605" v="151"/>
          <ac:spMkLst>
            <pc:docMk/>
            <pc:sldMk cId="3386133638" sldId="280"/>
            <ac:spMk id="11" creationId="{E1C6BBAD-0AC8-4232-8BBE-6BBA0D8860A7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36:52.824" v="87" actId="1076"/>
          <ac:spMkLst>
            <pc:docMk/>
            <pc:sldMk cId="3386133638" sldId="280"/>
            <ac:spMk id="22" creationId="{A0C8FB93-5138-4A6C-9F43-F897988081DE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35:50.012" v="76" actId="1076"/>
          <ac:spMkLst>
            <pc:docMk/>
            <pc:sldMk cId="3386133638" sldId="280"/>
            <ac:spMk id="23" creationId="{8D62E7B5-6FC3-40E7-A3AB-0915141DF15E}"/>
          </ac:spMkLst>
        </pc:spChg>
        <pc:spChg chg="del mod">
          <ac:chgData name="Kuivalainen Minna" userId="S::bgg244@myy.haaga-helia.fi::2188f644-e40a-4f31-9bdf-1f038ad09903" providerId="AD" clId="Web-{5E6109CE-E719-8262-AFBB-3A2ADDBF5342}" dt="2020-04-16T08:46:21.901" v="154"/>
          <ac:spMkLst>
            <pc:docMk/>
            <pc:sldMk cId="3386133638" sldId="280"/>
            <ac:spMk id="27" creationId="{0E10FAB2-BFFC-461F-934C-FD11C248546D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35:52.263" v="77" actId="1076"/>
          <ac:spMkLst>
            <pc:docMk/>
            <pc:sldMk cId="3386133638" sldId="280"/>
            <ac:spMk id="28" creationId="{679F3B1E-5F7A-4F77-8D33-98216065E82C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35:56.324" v="78" actId="14100"/>
          <ac:spMkLst>
            <pc:docMk/>
            <pc:sldMk cId="3386133638" sldId="280"/>
            <ac:spMk id="30" creationId="{8927D31B-027A-45EF-8F06-AA75DBDD9DE6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36:03.981" v="79" actId="1076"/>
          <ac:spMkLst>
            <pc:docMk/>
            <pc:sldMk cId="3386133638" sldId="280"/>
            <ac:spMk id="31" creationId="{70BD9ACA-6F36-43C7-B7FA-17423F455CDB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36:07.652" v="80" actId="1076"/>
          <ac:spMkLst>
            <pc:docMk/>
            <pc:sldMk cId="3386133638" sldId="280"/>
            <ac:spMk id="32" creationId="{EC74E44C-B457-4F6E-B131-18B0C27D3C58}"/>
          </ac:spMkLst>
        </pc:spChg>
        <pc:spChg chg="mod">
          <ac:chgData name="Kuivalainen Minna" userId="S::bgg244@myy.haaga-helia.fi::2188f644-e40a-4f31-9bdf-1f038ad09903" providerId="AD" clId="Web-{5E6109CE-E719-8262-AFBB-3A2ADDBF5342}" dt="2020-04-16T08:42:35.464" v="143" actId="1076"/>
          <ac:spMkLst>
            <pc:docMk/>
            <pc:sldMk cId="3386133638" sldId="280"/>
            <ac:spMk id="33" creationId="{EE980EAE-A503-4AD2-A73E-F712E4438D0C}"/>
          </ac:spMkLst>
        </pc:spChg>
        <pc:picChg chg="mod">
          <ac:chgData name="Kuivalainen Minna" userId="S::bgg244@myy.haaga-helia.fi::2188f644-e40a-4f31-9bdf-1f038ad09903" providerId="AD" clId="Web-{5E6109CE-E719-8262-AFBB-3A2ADDBF5342}" dt="2020-04-16T08:37:22.309" v="91" actId="1076"/>
          <ac:picMkLst>
            <pc:docMk/>
            <pc:sldMk cId="3386133638" sldId="280"/>
            <ac:picMk id="2" creationId="{D65FC9B2-F80A-4330-9AE5-C3253FD502E5}"/>
          </ac:picMkLst>
        </pc:picChg>
        <pc:picChg chg="add mod">
          <ac:chgData name="Kuivalainen Minna" userId="S::bgg244@myy.haaga-helia.fi::2188f644-e40a-4f31-9bdf-1f038ad09903" providerId="AD" clId="Web-{5E6109CE-E719-8262-AFBB-3A2ADDBF5342}" dt="2020-04-16T08:46:07.198" v="153" actId="1076"/>
          <ac:picMkLst>
            <pc:docMk/>
            <pc:sldMk cId="3386133638" sldId="280"/>
            <ac:picMk id="3" creationId="{7FDBD673-5D5F-461E-AC3B-0241421432AB}"/>
          </ac:picMkLst>
        </pc:picChg>
        <pc:picChg chg="add mod">
          <ac:chgData name="Kuivalainen Minna" userId="S::bgg244@myy.haaga-helia.fi::2188f644-e40a-4f31-9bdf-1f038ad09903" providerId="AD" clId="Web-{5E6109CE-E719-8262-AFBB-3A2ADDBF5342}" dt="2020-04-16T08:46:25.698" v="156" actId="1076"/>
          <ac:picMkLst>
            <pc:docMk/>
            <pc:sldMk cId="3386133638" sldId="280"/>
            <ac:picMk id="7" creationId="{E5A498E6-003A-401C-9798-B07604A219CF}"/>
          </ac:picMkLst>
        </pc:picChg>
        <pc:picChg chg="mod">
          <ac:chgData name="Kuivalainen Minna" userId="S::bgg244@myy.haaga-helia.fi::2188f644-e40a-4f31-9bdf-1f038ad09903" providerId="AD" clId="Web-{5E6109CE-E719-8262-AFBB-3A2ADDBF5342}" dt="2020-04-16T08:37:30.028" v="92" actId="1076"/>
          <ac:picMkLst>
            <pc:docMk/>
            <pc:sldMk cId="3386133638" sldId="280"/>
            <ac:picMk id="19" creationId="{2C495C2E-BFD7-4027-9949-142A85E1754B}"/>
          </ac:picMkLst>
        </pc:picChg>
        <pc:picChg chg="del">
          <ac:chgData name="Kuivalainen Minna" userId="S::bgg244@myy.haaga-helia.fi::2188f644-e40a-4f31-9bdf-1f038ad09903" providerId="AD" clId="Web-{5E6109CE-E719-8262-AFBB-3A2ADDBF5342}" dt="2020-04-16T08:37:00.731" v="88"/>
          <ac:picMkLst>
            <pc:docMk/>
            <pc:sldMk cId="3386133638" sldId="280"/>
            <ac:picMk id="21" creationId="{169A440F-8565-4771-A8F8-B2B7B4A46C5D}"/>
          </ac:picMkLst>
        </pc:picChg>
      </pc:sldChg>
    </pc:docChg>
  </pc:docChgLst>
  <pc:docChgLst>
    <pc:chgData name="Kuivalainen Minna" userId="S::bgg244@myy.haaga-helia.fi::2188f644-e40a-4f31-9bdf-1f038ad09903" providerId="AD" clId="Web-{542E8580-EEA7-3E30-DC92-832FF34DB88F}"/>
    <pc:docChg chg="modSld">
      <pc:chgData name="Kuivalainen Minna" userId="S::bgg244@myy.haaga-helia.fi::2188f644-e40a-4f31-9bdf-1f038ad09903" providerId="AD" clId="Web-{542E8580-EEA7-3E30-DC92-832FF34DB88F}" dt="2020-04-13T14:12:43.840" v="54" actId="1076"/>
      <pc:docMkLst>
        <pc:docMk/>
      </pc:docMkLst>
      <pc:sldChg chg="modSp">
        <pc:chgData name="Kuivalainen Minna" userId="S::bgg244@myy.haaga-helia.fi::2188f644-e40a-4f31-9bdf-1f038ad09903" providerId="AD" clId="Web-{542E8580-EEA7-3E30-DC92-832FF34DB88F}" dt="2020-04-13T14:12:43.840" v="54" actId="1076"/>
        <pc:sldMkLst>
          <pc:docMk/>
          <pc:sldMk cId="1187824653" sldId="278"/>
        </pc:sldMkLst>
        <pc:spChg chg="mod">
          <ac:chgData name="Kuivalainen Minna" userId="S::bgg244@myy.haaga-helia.fi::2188f644-e40a-4f31-9bdf-1f038ad09903" providerId="AD" clId="Web-{542E8580-EEA7-3E30-DC92-832FF34DB88F}" dt="2020-04-13T14:12:43.840" v="54" actId="1076"/>
          <ac:spMkLst>
            <pc:docMk/>
            <pc:sldMk cId="1187824653" sldId="278"/>
            <ac:spMk id="13" creationId="{BB82463B-6BE8-4A5E-98A3-0BF43ACB69CF}"/>
          </ac:spMkLst>
        </pc:spChg>
        <pc:spChg chg="mod">
          <ac:chgData name="Kuivalainen Minna" userId="S::bgg244@myy.haaga-helia.fi::2188f644-e40a-4f31-9bdf-1f038ad09903" providerId="AD" clId="Web-{542E8580-EEA7-3E30-DC92-832FF34DB88F}" dt="2020-04-13T14:12:41.340" v="51" actId="20577"/>
          <ac:spMkLst>
            <pc:docMk/>
            <pc:sldMk cId="1187824653" sldId="278"/>
            <ac:spMk id="14" creationId="{A78BA14C-0453-4BC1-A4D2-28A4091C6CB6}"/>
          </ac:spMkLst>
        </pc:spChg>
        <pc:picChg chg="mod">
          <ac:chgData name="Kuivalainen Minna" userId="S::bgg244@myy.haaga-helia.fi::2188f644-e40a-4f31-9bdf-1f038ad09903" providerId="AD" clId="Web-{542E8580-EEA7-3E30-DC92-832FF34DB88F}" dt="2020-04-13T14:10:53.589" v="48" actId="1076"/>
          <ac:picMkLst>
            <pc:docMk/>
            <pc:sldMk cId="1187824653" sldId="278"/>
            <ac:picMk id="4" creationId="{5F494341-9177-470C-A114-9CA5160A1AC1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0:27.526" v="40" actId="1076"/>
          <ac:picMkLst>
            <pc:docMk/>
            <pc:sldMk cId="1187824653" sldId="278"/>
            <ac:picMk id="7" creationId="{A7C31049-824E-427D-9149-5DE3347C3FBA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0:24.776" v="39" actId="1076"/>
          <ac:picMkLst>
            <pc:docMk/>
            <pc:sldMk cId="1187824653" sldId="278"/>
            <ac:picMk id="8" creationId="{0B9FF287-16E2-48FA-8264-0A01C2E09CCD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0:57.354" v="49" actId="1076"/>
          <ac:picMkLst>
            <pc:docMk/>
            <pc:sldMk cId="1187824653" sldId="278"/>
            <ac:picMk id="12" creationId="{591A4AB3-77BA-456D-83F7-29589D4ADB5D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0:51.495" v="47" actId="1076"/>
          <ac:picMkLst>
            <pc:docMk/>
            <pc:sldMk cId="1187824653" sldId="278"/>
            <ac:picMk id="15" creationId="{0C69E970-9642-4BFA-A3F3-259A35DB1964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1:01.214" v="50" actId="1076"/>
          <ac:picMkLst>
            <pc:docMk/>
            <pc:sldMk cId="1187824653" sldId="278"/>
            <ac:picMk id="20" creationId="{13848AC9-DBCD-4825-A775-A906DDE47C18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0:48.995" v="46" actId="1076"/>
          <ac:picMkLst>
            <pc:docMk/>
            <pc:sldMk cId="1187824653" sldId="278"/>
            <ac:picMk id="22" creationId="{11DBB668-2273-45CB-A77D-783BC4D76DF3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0:35.370" v="42" actId="1076"/>
          <ac:picMkLst>
            <pc:docMk/>
            <pc:sldMk cId="1187824653" sldId="278"/>
            <ac:picMk id="24" creationId="{2E527FF3-B4A6-4F6E-B2D5-6F3CBB0F20CC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0:38.260" v="43" actId="1076"/>
          <ac:picMkLst>
            <pc:docMk/>
            <pc:sldMk cId="1187824653" sldId="278"/>
            <ac:picMk id="25" creationId="{6C4D8765-485C-43BB-9751-51A46508BCBA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0:45.354" v="44" actId="1076"/>
          <ac:picMkLst>
            <pc:docMk/>
            <pc:sldMk cId="1187824653" sldId="278"/>
            <ac:picMk id="26" creationId="{F8B80F35-3392-411C-B84B-A6DADA14DAF9}"/>
          </ac:picMkLst>
        </pc:picChg>
        <pc:picChg chg="mod">
          <ac:chgData name="Kuivalainen Minna" userId="S::bgg244@myy.haaga-helia.fi::2188f644-e40a-4f31-9bdf-1f038ad09903" providerId="AD" clId="Web-{542E8580-EEA7-3E30-DC92-832FF34DB88F}" dt="2020-04-13T14:10:48.901" v="45" actId="1076"/>
          <ac:picMkLst>
            <pc:docMk/>
            <pc:sldMk cId="1187824653" sldId="278"/>
            <ac:picMk id="29" creationId="{B9B5871A-E2F7-472C-900B-3C49061CC256}"/>
          </ac:picMkLst>
        </pc:picChg>
      </pc:sldChg>
    </pc:docChg>
  </pc:docChgLst>
  <pc:docChgLst>
    <pc:chgData name="Hinkkanen Katja" userId="S::a1800569@myy.haaga-helia.fi::9df1e274-7239-4965-ad8e-5c86ab03c37d" providerId="AD" clId="Web-{7B2AA7E2-3A99-F3D0-56B5-EA3B78B403F5}"/>
    <pc:docChg chg="modSld sldOrd">
      <pc:chgData name="Hinkkanen Katja" userId="S::a1800569@myy.haaga-helia.fi::9df1e274-7239-4965-ad8e-5c86ab03c37d" providerId="AD" clId="Web-{7B2AA7E2-3A99-F3D0-56B5-EA3B78B403F5}" dt="2020-04-15T20:28:02.147" v="2349"/>
      <pc:docMkLst>
        <pc:docMk/>
      </pc:docMkLst>
      <pc:sldChg chg="addSp delSp modSp ord modNotes">
        <pc:chgData name="Hinkkanen Katja" userId="S::a1800569@myy.haaga-helia.fi::9df1e274-7239-4965-ad8e-5c86ab03c37d" providerId="AD" clId="Web-{7B2AA7E2-3A99-F3D0-56B5-EA3B78B403F5}" dt="2020-04-15T20:28:02.147" v="2349"/>
        <pc:sldMkLst>
          <pc:docMk/>
          <pc:sldMk cId="1639834062" sldId="271"/>
        </pc:sldMkLst>
        <pc:spChg chg="mod">
          <ac:chgData name="Hinkkanen Katja" userId="S::a1800569@myy.haaga-helia.fi::9df1e274-7239-4965-ad8e-5c86ab03c37d" providerId="AD" clId="Web-{7B2AA7E2-3A99-F3D0-56B5-EA3B78B403F5}" dt="2020-04-15T20:25:14.646" v="2226" actId="20577"/>
          <ac:spMkLst>
            <pc:docMk/>
            <pc:sldMk cId="1639834062" sldId="271"/>
            <ac:spMk id="4" creationId="{EFE06AEC-F9BF-4A19-98C6-72EB05A96AD0}"/>
          </ac:spMkLst>
        </pc:spChg>
        <pc:picChg chg="add mod">
          <ac:chgData name="Hinkkanen Katja" userId="S::a1800569@myy.haaga-helia.fi::9df1e274-7239-4965-ad8e-5c86ab03c37d" providerId="AD" clId="Web-{7B2AA7E2-3A99-F3D0-56B5-EA3B78B403F5}" dt="2020-04-15T20:00:31.993" v="1266" actId="1076"/>
          <ac:picMkLst>
            <pc:docMk/>
            <pc:sldMk cId="1639834062" sldId="271"/>
            <ac:picMk id="2" creationId="{E11A1248-731A-41F4-8625-6F96DD5A3DCF}"/>
          </ac:picMkLst>
        </pc:picChg>
        <pc:picChg chg="add del">
          <ac:chgData name="Hinkkanen Katja" userId="S::a1800569@myy.haaga-helia.fi::9df1e274-7239-4965-ad8e-5c86ab03c37d" providerId="AD" clId="Web-{7B2AA7E2-3A99-F3D0-56B5-EA3B78B403F5}" dt="2020-04-15T19:58:28.195" v="1201"/>
          <ac:picMkLst>
            <pc:docMk/>
            <pc:sldMk cId="1639834062" sldId="271"/>
            <ac:picMk id="5" creationId="{97EB6795-257E-406C-89FA-E71A468A5AED}"/>
          </ac:picMkLst>
        </pc:picChg>
        <pc:picChg chg="mod">
          <ac:chgData name="Hinkkanen Katja" userId="S::a1800569@myy.haaga-helia.fi::9df1e274-7239-4965-ad8e-5c86ab03c37d" providerId="AD" clId="Web-{7B2AA7E2-3A99-F3D0-56B5-EA3B78B403F5}" dt="2020-04-15T19:58:44.539" v="1204" actId="1076"/>
          <ac:picMkLst>
            <pc:docMk/>
            <pc:sldMk cId="1639834062" sldId="271"/>
            <ac:picMk id="6" creationId="{4401CB2A-89A5-4FEF-9C37-8A9BEF82BA49}"/>
          </ac:picMkLst>
        </pc:picChg>
        <pc:picChg chg="add mod">
          <ac:chgData name="Hinkkanen Katja" userId="S::a1800569@myy.haaga-helia.fi::9df1e274-7239-4965-ad8e-5c86ab03c37d" providerId="AD" clId="Web-{7B2AA7E2-3A99-F3D0-56B5-EA3B78B403F5}" dt="2020-04-15T19:58:46.805" v="1205" actId="1076"/>
          <ac:picMkLst>
            <pc:docMk/>
            <pc:sldMk cId="1639834062" sldId="271"/>
            <ac:picMk id="7" creationId="{0CABB298-8FC7-4005-853A-3FFCED4C253F}"/>
          </ac:picMkLst>
        </pc:picChg>
        <pc:picChg chg="del">
          <ac:chgData name="Hinkkanen Katja" userId="S::a1800569@myy.haaga-helia.fi::9df1e274-7239-4965-ad8e-5c86ab03c37d" providerId="AD" clId="Web-{7B2AA7E2-3A99-F3D0-56B5-EA3B78B403F5}" dt="2020-04-15T19:41:33.220" v="1162"/>
          <ac:picMkLst>
            <pc:docMk/>
            <pc:sldMk cId="1639834062" sldId="271"/>
            <ac:picMk id="13" creationId="{BCA9258E-5FC4-4FAE-A8CF-C2E63CE6129E}"/>
          </ac:picMkLst>
        </pc:picChg>
      </pc:sldChg>
      <pc:sldChg chg="addSp delSp modSp modNotes">
        <pc:chgData name="Hinkkanen Katja" userId="S::a1800569@myy.haaga-helia.fi::9df1e274-7239-4965-ad8e-5c86ab03c37d" providerId="AD" clId="Web-{7B2AA7E2-3A99-F3D0-56B5-EA3B78B403F5}" dt="2020-04-15T19:28:28.242" v="1161"/>
        <pc:sldMkLst>
          <pc:docMk/>
          <pc:sldMk cId="1439265159" sldId="276"/>
        </pc:sldMkLst>
        <pc:spChg chg="mod">
          <ac:chgData name="Hinkkanen Katja" userId="S::a1800569@myy.haaga-helia.fi::9df1e274-7239-4965-ad8e-5c86ab03c37d" providerId="AD" clId="Web-{7B2AA7E2-3A99-F3D0-56B5-EA3B78B403F5}" dt="2020-04-15T19:01:16.931" v="708" actId="1076"/>
          <ac:spMkLst>
            <pc:docMk/>
            <pc:sldMk cId="1439265159" sldId="276"/>
            <ac:spMk id="4" creationId="{EFE06AEC-F9BF-4A19-98C6-72EB05A96AD0}"/>
          </ac:spMkLst>
        </pc:spChg>
        <pc:spChg chg="add del mod">
          <ac:chgData name="Hinkkanen Katja" userId="S::a1800569@myy.haaga-helia.fi::9df1e274-7239-4965-ad8e-5c86ab03c37d" providerId="AD" clId="Web-{7B2AA7E2-3A99-F3D0-56B5-EA3B78B403F5}" dt="2020-04-15T18:51:12.926" v="459"/>
          <ac:spMkLst>
            <pc:docMk/>
            <pc:sldMk cId="1439265159" sldId="276"/>
            <ac:spMk id="15" creationId="{63561F54-280F-4899-B02D-E98B2371AFA0}"/>
          </ac:spMkLst>
        </pc:spChg>
        <pc:spChg chg="add del">
          <ac:chgData name="Hinkkanen Katja" userId="S::a1800569@myy.haaga-helia.fi::9df1e274-7239-4965-ad8e-5c86ab03c37d" providerId="AD" clId="Web-{7B2AA7E2-3A99-F3D0-56B5-EA3B78B403F5}" dt="2020-04-15T18:37:43.982" v="144"/>
          <ac:spMkLst>
            <pc:docMk/>
            <pc:sldMk cId="1439265159" sldId="276"/>
            <ac:spMk id="16" creationId="{33EE1AEC-3FEE-4E8B-B604-16541055D844}"/>
          </ac:spMkLst>
        </pc:spChg>
        <pc:spChg chg="add mod">
          <ac:chgData name="Hinkkanen Katja" userId="S::a1800569@myy.haaga-helia.fi::9df1e274-7239-4965-ad8e-5c86ab03c37d" providerId="AD" clId="Web-{7B2AA7E2-3A99-F3D0-56B5-EA3B78B403F5}" dt="2020-04-15T19:01:21.213" v="709" actId="1076"/>
          <ac:spMkLst>
            <pc:docMk/>
            <pc:sldMk cId="1439265159" sldId="276"/>
            <ac:spMk id="19" creationId="{C6B6713D-2165-4A03-85B1-AE11DCE528BD}"/>
          </ac:spMkLst>
        </pc:spChg>
        <pc:spChg chg="add del mod">
          <ac:chgData name="Hinkkanen Katja" userId="S::a1800569@myy.haaga-helia.fi::9df1e274-7239-4965-ad8e-5c86ab03c37d" providerId="AD" clId="Web-{7B2AA7E2-3A99-F3D0-56B5-EA3B78B403F5}" dt="2020-04-15T18:51:13.989" v="460"/>
          <ac:spMkLst>
            <pc:docMk/>
            <pc:sldMk cId="1439265159" sldId="276"/>
            <ac:spMk id="21" creationId="{B369C23F-EAC2-44BA-9767-536FA2F7C570}"/>
          </ac:spMkLst>
        </pc:spChg>
        <pc:spChg chg="add mod">
          <ac:chgData name="Hinkkanen Katja" userId="S::a1800569@myy.haaga-helia.fi::9df1e274-7239-4965-ad8e-5c86ab03c37d" providerId="AD" clId="Web-{7B2AA7E2-3A99-F3D0-56B5-EA3B78B403F5}" dt="2020-04-15T19:01:00.119" v="700" actId="20577"/>
          <ac:spMkLst>
            <pc:docMk/>
            <pc:sldMk cId="1439265159" sldId="276"/>
            <ac:spMk id="22" creationId="{E5C56959-642A-4B2B-B7B3-4E2DA556C717}"/>
          </ac:spMkLst>
        </pc:spChg>
        <pc:spChg chg="add del mod">
          <ac:chgData name="Hinkkanen Katja" userId="S::a1800569@myy.haaga-helia.fi::9df1e274-7239-4965-ad8e-5c86ab03c37d" providerId="AD" clId="Web-{7B2AA7E2-3A99-F3D0-56B5-EA3B78B403F5}" dt="2020-04-15T19:01:01.791" v="702"/>
          <ac:spMkLst>
            <pc:docMk/>
            <pc:sldMk cId="1439265159" sldId="276"/>
            <ac:spMk id="23" creationId="{0A9E4878-6374-4D0A-AA42-48E9B925B49F}"/>
          </ac:spMkLst>
        </pc:spChg>
        <pc:graphicFrameChg chg="add del mod">
          <ac:chgData name="Hinkkanen Katja" userId="S::a1800569@myy.haaga-helia.fi::9df1e274-7239-4965-ad8e-5c86ab03c37d" providerId="AD" clId="Web-{7B2AA7E2-3A99-F3D0-56B5-EA3B78B403F5}" dt="2020-04-15T18:42:45.672" v="265"/>
          <ac:graphicFrameMkLst>
            <pc:docMk/>
            <pc:sldMk cId="1439265159" sldId="276"/>
            <ac:graphicFrameMk id="18" creationId="{8C495EB7-4A7F-4D14-B021-09A6FF8B20EB}"/>
          </ac:graphicFrameMkLst>
        </pc:graphicFrameChg>
        <pc:picChg chg="mod ord">
          <ac:chgData name="Hinkkanen Katja" userId="S::a1800569@myy.haaga-helia.fi::9df1e274-7239-4965-ad8e-5c86ab03c37d" providerId="AD" clId="Web-{7B2AA7E2-3A99-F3D0-56B5-EA3B78B403F5}" dt="2020-04-15T19:01:33.025" v="713"/>
          <ac:picMkLst>
            <pc:docMk/>
            <pc:sldMk cId="1439265159" sldId="276"/>
            <ac:picMk id="2" creationId="{4ABF4376-0C54-4C4D-A3FE-51DE25978774}"/>
          </ac:picMkLst>
        </pc:picChg>
        <pc:picChg chg="add del">
          <ac:chgData name="Hinkkanen Katja" userId="S::a1800569@myy.haaga-helia.fi::9df1e274-7239-4965-ad8e-5c86ab03c37d" providerId="AD" clId="Web-{7B2AA7E2-3A99-F3D0-56B5-EA3B78B403F5}" dt="2020-04-15T18:32:11.510" v="5"/>
          <ac:picMkLst>
            <pc:docMk/>
            <pc:sldMk cId="1439265159" sldId="276"/>
            <ac:picMk id="3" creationId="{FD0D50A3-1D6A-452E-92C3-F2AA7E519325}"/>
          </ac:picMkLst>
        </pc:picChg>
        <pc:picChg chg="add mod">
          <ac:chgData name="Hinkkanen Katja" userId="S::a1800569@myy.haaga-helia.fi::9df1e274-7239-4965-ad8e-5c86ab03c37d" providerId="AD" clId="Web-{7B2AA7E2-3A99-F3D0-56B5-EA3B78B403F5}" dt="2020-04-15T19:01:37.807" v="714" actId="1076"/>
          <ac:picMkLst>
            <pc:docMk/>
            <pc:sldMk cId="1439265159" sldId="276"/>
            <ac:picMk id="7" creationId="{D758ECEF-3697-40D6-BC73-86EB88B3B14A}"/>
          </ac:picMkLst>
        </pc:picChg>
        <pc:picChg chg="add del mod">
          <ac:chgData name="Hinkkanen Katja" userId="S::a1800569@myy.haaga-helia.fi::9df1e274-7239-4965-ad8e-5c86ab03c37d" providerId="AD" clId="Web-{7B2AA7E2-3A99-F3D0-56B5-EA3B78B403F5}" dt="2020-04-15T18:36:50.950" v="126"/>
          <ac:picMkLst>
            <pc:docMk/>
            <pc:sldMk cId="1439265159" sldId="276"/>
            <ac:picMk id="9" creationId="{3327160E-1C44-4640-8487-FD30847F8CEF}"/>
          </ac:picMkLst>
        </pc:picChg>
        <pc:picChg chg="add del mod">
          <ac:chgData name="Hinkkanen Katja" userId="S::a1800569@myy.haaga-helia.fi::9df1e274-7239-4965-ad8e-5c86ab03c37d" providerId="AD" clId="Web-{7B2AA7E2-3A99-F3D0-56B5-EA3B78B403F5}" dt="2020-04-15T18:36:52.481" v="127"/>
          <ac:picMkLst>
            <pc:docMk/>
            <pc:sldMk cId="1439265159" sldId="276"/>
            <ac:picMk id="11" creationId="{4FB271D6-EFD8-468D-BB9D-19FD96028EE2}"/>
          </ac:picMkLst>
        </pc:picChg>
        <pc:picChg chg="add del mod">
          <ac:chgData name="Hinkkanen Katja" userId="S::a1800569@myy.haaga-helia.fi::9df1e274-7239-4965-ad8e-5c86ab03c37d" providerId="AD" clId="Web-{7B2AA7E2-3A99-F3D0-56B5-EA3B78B403F5}" dt="2020-04-15T18:37:27.107" v="141"/>
          <ac:picMkLst>
            <pc:docMk/>
            <pc:sldMk cId="1439265159" sldId="276"/>
            <ac:picMk id="13" creationId="{38694A0A-EFB8-4B5C-9095-C0911163502F}"/>
          </ac:picMkLst>
        </pc:picChg>
        <pc:picChg chg="mod ord">
          <ac:chgData name="Hinkkanen Katja" userId="S::a1800569@myy.haaga-helia.fi::9df1e274-7239-4965-ad8e-5c86ab03c37d" providerId="AD" clId="Web-{7B2AA7E2-3A99-F3D0-56B5-EA3B78B403F5}" dt="2020-04-15T19:01:43.666" v="715" actId="1076"/>
          <ac:picMkLst>
            <pc:docMk/>
            <pc:sldMk cId="1439265159" sldId="276"/>
            <ac:picMk id="1026" creationId="{155C7940-B8FD-4091-B1FC-B53EC8CAEC5E}"/>
          </ac:picMkLst>
        </pc:picChg>
      </pc:sldChg>
    </pc:docChg>
  </pc:docChgLst>
  <pc:docChgLst>
    <pc:chgData name="Kuivalainen Minna" userId="S::bgg244@myy.haaga-helia.fi::2188f644-e40a-4f31-9bdf-1f038ad09903" providerId="AD" clId="Web-{A5D7CB06-1D1C-8D31-5904-24C3747AF370}"/>
    <pc:docChg chg="addSld delSld modSld">
      <pc:chgData name="Kuivalainen Minna" userId="S::bgg244@myy.haaga-helia.fi::2188f644-e40a-4f31-9bdf-1f038ad09903" providerId="AD" clId="Web-{A5D7CB06-1D1C-8D31-5904-24C3747AF370}" dt="2020-04-27T12:11:37.651" v="15"/>
      <pc:docMkLst>
        <pc:docMk/>
      </pc:docMkLst>
      <pc:sldChg chg="delSp new del">
        <pc:chgData name="Kuivalainen Minna" userId="S::bgg244@myy.haaga-helia.fi::2188f644-e40a-4f31-9bdf-1f038ad09903" providerId="AD" clId="Web-{A5D7CB06-1D1C-8D31-5904-24C3747AF370}" dt="2020-04-27T12:11:37.651" v="15"/>
        <pc:sldMkLst>
          <pc:docMk/>
          <pc:sldMk cId="54762821" sldId="282"/>
        </pc:sldMkLst>
        <pc:spChg chg="del">
          <ac:chgData name="Kuivalainen Minna" userId="S::bgg244@myy.haaga-helia.fi::2188f644-e40a-4f31-9bdf-1f038ad09903" providerId="AD" clId="Web-{A5D7CB06-1D1C-8D31-5904-24C3747AF370}" dt="2020-04-27T12:11:24.729" v="14"/>
          <ac:spMkLst>
            <pc:docMk/>
            <pc:sldMk cId="54762821" sldId="282"/>
            <ac:spMk id="2" creationId="{FDFE4D20-6A6C-4DE3-A1B3-50BC0F756C1D}"/>
          </ac:spMkLst>
        </pc:spChg>
        <pc:spChg chg="del">
          <ac:chgData name="Kuivalainen Minna" userId="S::bgg244@myy.haaga-helia.fi::2188f644-e40a-4f31-9bdf-1f038ad09903" providerId="AD" clId="Web-{A5D7CB06-1D1C-8D31-5904-24C3747AF370}" dt="2020-04-27T12:11:23.947" v="13"/>
          <ac:spMkLst>
            <pc:docMk/>
            <pc:sldMk cId="54762821" sldId="282"/>
            <ac:spMk id="3" creationId="{F8F03CC4-0F53-481A-A1EB-56151FF81B39}"/>
          </ac:spMkLst>
        </pc:spChg>
      </pc:sldChg>
      <pc:sldChg chg="add del replId">
        <pc:chgData name="Kuivalainen Minna" userId="S::bgg244@myy.haaga-helia.fi::2188f644-e40a-4f31-9bdf-1f038ad09903" providerId="AD" clId="Web-{A5D7CB06-1D1C-8D31-5904-24C3747AF370}" dt="2020-04-27T12:11:15.697" v="11"/>
        <pc:sldMkLst>
          <pc:docMk/>
          <pc:sldMk cId="804157795" sldId="282"/>
        </pc:sldMkLst>
      </pc:sldChg>
      <pc:sldChg chg="addSp delSp modSp add del replId">
        <pc:chgData name="Kuivalainen Minna" userId="S::bgg244@myy.haaga-helia.fi::2188f644-e40a-4f31-9bdf-1f038ad09903" providerId="AD" clId="Web-{A5D7CB06-1D1C-8D31-5904-24C3747AF370}" dt="2020-04-27T12:10:54.447" v="9"/>
        <pc:sldMkLst>
          <pc:docMk/>
          <pc:sldMk cId="3673696581" sldId="282"/>
        </pc:sldMkLst>
        <pc:picChg chg="add del">
          <ac:chgData name="Kuivalainen Minna" userId="S::bgg244@myy.haaga-helia.fi::2188f644-e40a-4f31-9bdf-1f038ad09903" providerId="AD" clId="Web-{A5D7CB06-1D1C-8D31-5904-24C3747AF370}" dt="2020-04-27T12:10:53.681" v="8"/>
          <ac:picMkLst>
            <pc:docMk/>
            <pc:sldMk cId="3673696581" sldId="282"/>
            <ac:picMk id="5" creationId="{97EB6795-257E-406C-89FA-E71A468A5AED}"/>
          </ac:picMkLst>
        </pc:picChg>
        <pc:picChg chg="add del">
          <ac:chgData name="Kuivalainen Minna" userId="S::bgg244@myy.haaga-helia.fi::2188f644-e40a-4f31-9bdf-1f038ad09903" providerId="AD" clId="Web-{A5D7CB06-1D1C-8D31-5904-24C3747AF370}" dt="2020-04-27T12:10:53.369" v="7"/>
          <ac:picMkLst>
            <pc:docMk/>
            <pc:sldMk cId="3673696581" sldId="282"/>
            <ac:picMk id="10" creationId="{CB7C46BF-6DCE-4E9C-A2FA-98E07B226D2F}"/>
          </ac:picMkLst>
        </pc:picChg>
        <pc:picChg chg="mod">
          <ac:chgData name="Kuivalainen Minna" userId="S::bgg244@myy.haaga-helia.fi::2188f644-e40a-4f31-9bdf-1f038ad09903" providerId="AD" clId="Web-{A5D7CB06-1D1C-8D31-5904-24C3747AF370}" dt="2020-04-27T12:10:52.713" v="6" actId="1076"/>
          <ac:picMkLst>
            <pc:docMk/>
            <pc:sldMk cId="3673696581" sldId="282"/>
            <ac:picMk id="4104" creationId="{434178EB-ACFF-4785-BF5A-540670780925}"/>
          </ac:picMkLst>
        </pc:picChg>
      </pc:sldChg>
    </pc:docChg>
  </pc:docChgLst>
  <pc:docChgLst>
    <pc:chgData name="Hinkkanen Katja" userId="S::a1800569@myy.haaga-helia.fi::9df1e274-7239-4965-ad8e-5c86ab03c37d" providerId="AD" clId="Web-{26946BDB-2950-E8E4-B4D3-A0D6FCBD39EE}"/>
    <pc:docChg chg="modSld">
      <pc:chgData name="Hinkkanen Katja" userId="S::a1800569@myy.haaga-helia.fi::9df1e274-7239-4965-ad8e-5c86ab03c37d" providerId="AD" clId="Web-{26946BDB-2950-E8E4-B4D3-A0D6FCBD39EE}" dt="2020-04-16T08:19:49.157" v="4" actId="1076"/>
      <pc:docMkLst>
        <pc:docMk/>
      </pc:docMkLst>
      <pc:sldChg chg="modSp">
        <pc:chgData name="Hinkkanen Katja" userId="S::a1800569@myy.haaga-helia.fi::9df1e274-7239-4965-ad8e-5c86ab03c37d" providerId="AD" clId="Web-{26946BDB-2950-E8E4-B4D3-A0D6FCBD39EE}" dt="2020-04-16T08:19:49.157" v="4" actId="1076"/>
        <pc:sldMkLst>
          <pc:docMk/>
          <pc:sldMk cId="1639834062" sldId="271"/>
        </pc:sldMkLst>
        <pc:picChg chg="mod">
          <ac:chgData name="Hinkkanen Katja" userId="S::a1800569@myy.haaga-helia.fi::9df1e274-7239-4965-ad8e-5c86ab03c37d" providerId="AD" clId="Web-{26946BDB-2950-E8E4-B4D3-A0D6FCBD39EE}" dt="2020-04-16T08:19:49.157" v="4" actId="1076"/>
          <ac:picMkLst>
            <pc:docMk/>
            <pc:sldMk cId="1639834062" sldId="271"/>
            <ac:picMk id="2" creationId="{E11A1248-731A-41F4-8625-6F96DD5A3DCF}"/>
          </ac:picMkLst>
        </pc:picChg>
        <pc:picChg chg="mod">
          <ac:chgData name="Hinkkanen Katja" userId="S::a1800569@myy.haaga-helia.fi::9df1e274-7239-4965-ad8e-5c86ab03c37d" providerId="AD" clId="Web-{26946BDB-2950-E8E4-B4D3-A0D6FCBD39EE}" dt="2020-04-16T08:19:49.095" v="3" actId="1076"/>
          <ac:picMkLst>
            <pc:docMk/>
            <pc:sldMk cId="1639834062" sldId="271"/>
            <ac:picMk id="7" creationId="{0CABB298-8FC7-4005-853A-3FFCED4C253F}"/>
          </ac:picMkLst>
        </pc:picChg>
      </pc:sldChg>
    </pc:docChg>
  </pc:docChgLst>
  <pc:docChgLst>
    <pc:chgData name="Pylkki Petra" userId="S::a1800539@myy.haaga-helia.fi::9727ff14-8248-45e6-9bf3-2154e9d751ad" providerId="AD" clId="Web-{F472B83F-CD9B-564A-A824-8D8877FBD713}"/>
    <pc:docChg chg="modSld">
      <pc:chgData name="Pylkki Petra" userId="S::a1800539@myy.haaga-helia.fi::9727ff14-8248-45e6-9bf3-2154e9d751ad" providerId="AD" clId="Web-{F472B83F-CD9B-564A-A824-8D8877FBD713}" dt="2020-04-15T17:05:20.833" v="154" actId="20577"/>
      <pc:docMkLst>
        <pc:docMk/>
      </pc:docMkLst>
      <pc:sldChg chg="modSp">
        <pc:chgData name="Pylkki Petra" userId="S::a1800539@myy.haaga-helia.fi::9727ff14-8248-45e6-9bf3-2154e9d751ad" providerId="AD" clId="Web-{F472B83F-CD9B-564A-A824-8D8877FBD713}" dt="2020-04-15T17:05:20.833" v="153" actId="20577"/>
        <pc:sldMkLst>
          <pc:docMk/>
          <pc:sldMk cId="1439265159" sldId="276"/>
        </pc:sldMkLst>
        <pc:spChg chg="mod">
          <ac:chgData name="Pylkki Petra" userId="S::a1800539@myy.haaga-helia.fi::9727ff14-8248-45e6-9bf3-2154e9d751ad" providerId="AD" clId="Web-{F472B83F-CD9B-564A-A824-8D8877FBD713}" dt="2020-04-15T17:05:20.833" v="153" actId="20577"/>
          <ac:spMkLst>
            <pc:docMk/>
            <pc:sldMk cId="1439265159" sldId="276"/>
            <ac:spMk id="4" creationId="{EFE06AEC-F9BF-4A19-98C6-72EB05A96AD0}"/>
          </ac:spMkLst>
        </pc:spChg>
      </pc:sldChg>
    </pc:docChg>
  </pc:docChgLst>
  <pc:docChgLst>
    <pc:chgData name="Jaakko Kammonen" userId="7a555bf2-3430-4ae7-a72d-9f726155d732" providerId="ADAL" clId="{F889D8C2-75FE-40BF-A078-4D2A1F2C615A}"/>
    <pc:docChg chg="custSel modSld">
      <pc:chgData name="Jaakko Kammonen" userId="7a555bf2-3430-4ae7-a72d-9f726155d732" providerId="ADAL" clId="{F889D8C2-75FE-40BF-A078-4D2A1F2C615A}" dt="2020-04-16T09:11:43.243" v="7" actId="14100"/>
      <pc:docMkLst>
        <pc:docMk/>
      </pc:docMkLst>
      <pc:sldChg chg="addSp delSp modSp mod delAnim modAnim">
        <pc:chgData name="Jaakko Kammonen" userId="7a555bf2-3430-4ae7-a72d-9f726155d732" providerId="ADAL" clId="{F889D8C2-75FE-40BF-A078-4D2A1F2C615A}" dt="2020-04-16T09:11:08.914" v="2" actId="478"/>
        <pc:sldMkLst>
          <pc:docMk/>
          <pc:sldMk cId="565654871" sldId="270"/>
        </pc:sldMkLst>
        <pc:picChg chg="add del mod">
          <ac:chgData name="Jaakko Kammonen" userId="7a555bf2-3430-4ae7-a72d-9f726155d732" providerId="ADAL" clId="{F889D8C2-75FE-40BF-A078-4D2A1F2C615A}" dt="2020-04-16T09:11:08.914" v="2" actId="478"/>
          <ac:picMkLst>
            <pc:docMk/>
            <pc:sldMk cId="565654871" sldId="270"/>
            <ac:picMk id="2" creationId="{D988CC7C-E09A-4C4F-864A-F910851EF42F}"/>
          </ac:picMkLst>
        </pc:picChg>
      </pc:sldChg>
      <pc:sldChg chg="addSp modSp mod modAnim">
        <pc:chgData name="Jaakko Kammonen" userId="7a555bf2-3430-4ae7-a72d-9f726155d732" providerId="ADAL" clId="{F889D8C2-75FE-40BF-A078-4D2A1F2C615A}" dt="2020-04-16T09:11:43.243" v="7" actId="14100"/>
        <pc:sldMkLst>
          <pc:docMk/>
          <pc:sldMk cId="413376956" sldId="281"/>
        </pc:sldMkLst>
        <pc:picChg chg="add mod">
          <ac:chgData name="Jaakko Kammonen" userId="7a555bf2-3430-4ae7-a72d-9f726155d732" providerId="ADAL" clId="{F889D8C2-75FE-40BF-A078-4D2A1F2C615A}" dt="2020-04-16T09:11:43.243" v="7" actId="14100"/>
          <ac:picMkLst>
            <pc:docMk/>
            <pc:sldMk cId="413376956" sldId="281"/>
            <ac:picMk id="2" creationId="{08E11B78-A4DE-43D3-AE3C-4BB7E9BF0245}"/>
          </ac:picMkLst>
        </pc:picChg>
      </pc:sldChg>
    </pc:docChg>
  </pc:docChgLst>
  <pc:docChgLst>
    <pc:chgData name="Hinkkanen Katja" userId="S::a1800569@myy.haaga-helia.fi::9df1e274-7239-4965-ad8e-5c86ab03c37d" providerId="AD" clId="Web-{911EF09B-D183-43A5-69AE-C1575F2242C8}"/>
    <pc:docChg chg="modSld">
      <pc:chgData name="Hinkkanen Katja" userId="S::a1800569@myy.haaga-helia.fi::9df1e274-7239-4965-ad8e-5c86ab03c37d" providerId="AD" clId="Web-{911EF09B-D183-43A5-69AE-C1575F2242C8}" dt="2020-04-16T09:32:25.611" v="51" actId="1076"/>
      <pc:docMkLst>
        <pc:docMk/>
      </pc:docMkLst>
      <pc:sldChg chg="addSp delSp modSp">
        <pc:chgData name="Hinkkanen Katja" userId="S::a1800569@myy.haaga-helia.fi::9df1e274-7239-4965-ad8e-5c86ab03c37d" providerId="AD" clId="Web-{911EF09B-D183-43A5-69AE-C1575F2242C8}" dt="2020-04-16T09:32:25.611" v="51" actId="1076"/>
        <pc:sldMkLst>
          <pc:docMk/>
          <pc:sldMk cId="4224675962" sldId="277"/>
        </pc:sldMkLst>
        <pc:spChg chg="add del mod">
          <ac:chgData name="Hinkkanen Katja" userId="S::a1800569@myy.haaga-helia.fi::9df1e274-7239-4965-ad8e-5c86ab03c37d" providerId="AD" clId="Web-{911EF09B-D183-43A5-69AE-C1575F2242C8}" dt="2020-04-16T09:32:25.611" v="51" actId="1076"/>
          <ac:spMkLst>
            <pc:docMk/>
            <pc:sldMk cId="4224675962" sldId="277"/>
            <ac:spMk id="7" creationId="{8CF5FD4D-6FE9-4E6E-96BD-FC8ED59CCB11}"/>
          </ac:spMkLst>
        </pc:spChg>
        <pc:spChg chg="del mod">
          <ac:chgData name="Hinkkanen Katja" userId="S::a1800569@myy.haaga-helia.fi::9df1e274-7239-4965-ad8e-5c86ab03c37d" providerId="AD" clId="Web-{911EF09B-D183-43A5-69AE-C1575F2242C8}" dt="2020-04-16T09:32:04.111" v="49"/>
          <ac:spMkLst>
            <pc:docMk/>
            <pc:sldMk cId="4224675962" sldId="277"/>
            <ac:spMk id="9" creationId="{E1A575F7-A38C-41B3-91F3-AB22B326AC7C}"/>
          </ac:spMkLst>
        </pc:spChg>
      </pc:sldChg>
    </pc:docChg>
  </pc:docChgLst>
  <pc:docChgLst>
    <pc:chgData name="Kuivalainen Minna" userId="S::bgg244@myy.haaga-helia.fi::2188f644-e40a-4f31-9bdf-1f038ad09903" providerId="AD" clId="Web-{77D0EF01-A70F-25FF-2074-03E2DDD3DC6F}"/>
    <pc:docChg chg="modSld">
      <pc:chgData name="Kuivalainen Minna" userId="S::bgg244@myy.haaga-helia.fi::2188f644-e40a-4f31-9bdf-1f038ad09903" providerId="AD" clId="Web-{77D0EF01-A70F-25FF-2074-03E2DDD3DC6F}" dt="2020-04-15T14:08:06.927" v="0" actId="1076"/>
      <pc:docMkLst>
        <pc:docMk/>
      </pc:docMkLst>
      <pc:sldChg chg="modSp">
        <pc:chgData name="Kuivalainen Minna" userId="S::bgg244@myy.haaga-helia.fi::2188f644-e40a-4f31-9bdf-1f038ad09903" providerId="AD" clId="Web-{77D0EF01-A70F-25FF-2074-03E2DDD3DC6F}" dt="2020-04-15T14:08:06.927" v="0" actId="1076"/>
        <pc:sldMkLst>
          <pc:docMk/>
          <pc:sldMk cId="1187824653" sldId="278"/>
        </pc:sldMkLst>
        <pc:picChg chg="mod">
          <ac:chgData name="Kuivalainen Minna" userId="S::bgg244@myy.haaga-helia.fi::2188f644-e40a-4f31-9bdf-1f038ad09903" providerId="AD" clId="Web-{77D0EF01-A70F-25FF-2074-03E2DDD3DC6F}" dt="2020-04-15T14:08:06.927" v="0" actId="1076"/>
          <ac:picMkLst>
            <pc:docMk/>
            <pc:sldMk cId="1187824653" sldId="278"/>
            <ac:picMk id="26" creationId="{F8B80F35-3392-411C-B84B-A6DADA14DAF9}"/>
          </ac:picMkLst>
        </pc:picChg>
      </pc:sldChg>
    </pc:docChg>
  </pc:docChgLst>
  <pc:docChgLst>
    <pc:chgData name="Pylkki Petra" userId="S::a1800539@myy.haaga-helia.fi::9727ff14-8248-45e6-9bf3-2154e9d751ad" providerId="AD" clId="Web-{9479F592-E27E-EC4F-4099-115D636145CC}"/>
    <pc:docChg chg="modSld">
      <pc:chgData name="Pylkki Petra" userId="S::a1800539@myy.haaga-helia.fi::9727ff14-8248-45e6-9bf3-2154e9d751ad" providerId="AD" clId="Web-{9479F592-E27E-EC4F-4099-115D636145CC}" dt="2020-04-16T09:15:01.975" v="141" actId="1076"/>
      <pc:docMkLst>
        <pc:docMk/>
      </pc:docMkLst>
      <pc:sldChg chg="addSp delSp modSp">
        <pc:chgData name="Pylkki Petra" userId="S::a1800539@myy.haaga-helia.fi::9727ff14-8248-45e6-9bf3-2154e9d751ad" providerId="AD" clId="Web-{9479F592-E27E-EC4F-4099-115D636145CC}" dt="2020-04-16T09:15:01.975" v="141" actId="1076"/>
        <pc:sldMkLst>
          <pc:docMk/>
          <pc:sldMk cId="4224675962" sldId="277"/>
        </pc:sldMkLst>
        <pc:spChg chg="mod">
          <ac:chgData name="Pylkki Petra" userId="S::a1800539@myy.haaga-helia.fi::9727ff14-8248-45e6-9bf3-2154e9d751ad" providerId="AD" clId="Web-{9479F592-E27E-EC4F-4099-115D636145CC}" dt="2020-04-16T09:14:30.412" v="135" actId="20577"/>
          <ac:spMkLst>
            <pc:docMk/>
            <pc:sldMk cId="4224675962" sldId="277"/>
            <ac:spMk id="7" creationId="{8CF5FD4D-6FE9-4E6E-96BD-FC8ED59CCB11}"/>
          </ac:spMkLst>
        </pc:spChg>
        <pc:spChg chg="add mod">
          <ac:chgData name="Pylkki Petra" userId="S::a1800539@myy.haaga-helia.fi::9727ff14-8248-45e6-9bf3-2154e9d751ad" providerId="AD" clId="Web-{9479F592-E27E-EC4F-4099-115D636145CC}" dt="2020-04-16T09:15:01.975" v="141" actId="1076"/>
          <ac:spMkLst>
            <pc:docMk/>
            <pc:sldMk cId="4224675962" sldId="277"/>
            <ac:spMk id="9" creationId="{E1A575F7-A38C-41B3-91F3-AB22B326AC7C}"/>
          </ac:spMkLst>
        </pc:spChg>
        <pc:picChg chg="add mod">
          <ac:chgData name="Pylkki Petra" userId="S::a1800539@myy.haaga-helia.fi::9727ff14-8248-45e6-9bf3-2154e9d751ad" providerId="AD" clId="Web-{9479F592-E27E-EC4F-4099-115D636145CC}" dt="2020-04-16T09:11:56.162" v="11" actId="1076"/>
          <ac:picMkLst>
            <pc:docMk/>
            <pc:sldMk cId="4224675962" sldId="277"/>
            <ac:picMk id="2" creationId="{1BD61891-30EC-45BB-9127-54DA46698635}"/>
          </ac:picMkLst>
        </pc:picChg>
        <pc:picChg chg="mod">
          <ac:chgData name="Pylkki Petra" userId="S::a1800539@myy.haaga-helia.fi::9727ff14-8248-45e6-9bf3-2154e9d751ad" providerId="AD" clId="Web-{9479F592-E27E-EC4F-4099-115D636145CC}" dt="2020-04-16T09:14:31.678" v="140" actId="1076"/>
          <ac:picMkLst>
            <pc:docMk/>
            <pc:sldMk cId="4224675962" sldId="277"/>
            <ac:picMk id="5" creationId="{97EB6795-257E-406C-89FA-E71A468A5AED}"/>
          </ac:picMkLst>
        </pc:picChg>
        <pc:picChg chg="add del mod">
          <ac:chgData name="Pylkki Petra" userId="S::a1800539@myy.haaga-helia.fi::9727ff14-8248-45e6-9bf3-2154e9d751ad" providerId="AD" clId="Web-{9479F592-E27E-EC4F-4099-115D636145CC}" dt="2020-04-16T09:11:33.756" v="4"/>
          <ac:picMkLst>
            <pc:docMk/>
            <pc:sldMk cId="4224675962" sldId="277"/>
            <ac:picMk id="8" creationId="{795F52A0-B6A8-42AD-B366-79E4F77A5951}"/>
          </ac:picMkLst>
        </pc:picChg>
      </pc:sldChg>
    </pc:docChg>
  </pc:docChgLst>
  <pc:docChgLst>
    <pc:chgData name="Tani Aino" userId="S::bgg269@myy.haaga-helia.fi::bda546d5-4baa-4767-a37f-9627d191446c" providerId="AD" clId="Web-{D2708EA7-0EA6-4D91-BA48-5ED56C967DAF}"/>
    <pc:docChg chg="modSld">
      <pc:chgData name="Tani Aino" userId="S::bgg269@myy.haaga-helia.fi::bda546d5-4baa-4767-a37f-9627d191446c" providerId="AD" clId="Web-{D2708EA7-0EA6-4D91-BA48-5ED56C967DAF}" dt="2020-04-16T05:20:14.690" v="5" actId="20577"/>
      <pc:docMkLst>
        <pc:docMk/>
      </pc:docMkLst>
      <pc:sldChg chg="modSp">
        <pc:chgData name="Tani Aino" userId="S::bgg269@myy.haaga-helia.fi::bda546d5-4baa-4767-a37f-9627d191446c" providerId="AD" clId="Web-{D2708EA7-0EA6-4D91-BA48-5ED56C967DAF}" dt="2020-04-16T05:20:14.690" v="4" actId="20577"/>
        <pc:sldMkLst>
          <pc:docMk/>
          <pc:sldMk cId="1639834062" sldId="271"/>
        </pc:sldMkLst>
        <pc:spChg chg="mod">
          <ac:chgData name="Tani Aino" userId="S::bgg269@myy.haaga-helia.fi::bda546d5-4baa-4767-a37f-9627d191446c" providerId="AD" clId="Web-{D2708EA7-0EA6-4D91-BA48-5ED56C967DAF}" dt="2020-04-16T05:20:14.690" v="4" actId="20577"/>
          <ac:spMkLst>
            <pc:docMk/>
            <pc:sldMk cId="1639834062" sldId="271"/>
            <ac:spMk id="4" creationId="{EFE06AEC-F9BF-4A19-98C6-72EB05A96AD0}"/>
          </ac:spMkLst>
        </pc:spChg>
      </pc:sldChg>
    </pc:docChg>
  </pc:docChgLst>
  <pc:docChgLst>
    <pc:chgData name="Kuivalainen Minna" userId="S::bgg244@myy.haaga-helia.fi::2188f644-e40a-4f31-9bdf-1f038ad09903" providerId="AD" clId="Web-{AA0D7B30-7C96-05CF-647D-8591D752D787}"/>
    <pc:docChg chg="addSld modSld">
      <pc:chgData name="Kuivalainen Minna" userId="S::bgg244@myy.haaga-helia.fi::2188f644-e40a-4f31-9bdf-1f038ad09903" providerId="AD" clId="Web-{AA0D7B30-7C96-05CF-647D-8591D752D787}" dt="2020-04-16T08:31:39.776" v="876" actId="1076"/>
      <pc:docMkLst>
        <pc:docMk/>
      </pc:docMkLst>
      <pc:sldChg chg="addSp delSp modSp modNotes">
        <pc:chgData name="Kuivalainen Minna" userId="S::bgg244@myy.haaga-helia.fi::2188f644-e40a-4f31-9bdf-1f038ad09903" providerId="AD" clId="Web-{AA0D7B30-7C96-05CF-647D-8591D752D787}" dt="2020-04-16T07:50:22.334" v="603" actId="1076"/>
        <pc:sldMkLst>
          <pc:docMk/>
          <pc:sldMk cId="1639834062" sldId="271"/>
        </pc:sldMkLst>
        <pc:spChg chg="mod">
          <ac:chgData name="Kuivalainen Minna" userId="S::bgg244@myy.haaga-helia.fi::2188f644-e40a-4f31-9bdf-1f038ad09903" providerId="AD" clId="Web-{AA0D7B30-7C96-05CF-647D-8591D752D787}" dt="2020-04-16T07:37:56.194" v="561" actId="20577"/>
          <ac:spMkLst>
            <pc:docMk/>
            <pc:sldMk cId="1639834062" sldId="271"/>
            <ac:spMk id="4" creationId="{EFE06AEC-F9BF-4A19-98C6-72EB05A96AD0}"/>
          </ac:spMkLst>
        </pc:spChg>
        <pc:spChg chg="add mod">
          <ac:chgData name="Kuivalainen Minna" userId="S::bgg244@myy.haaga-helia.fi::2188f644-e40a-4f31-9bdf-1f038ad09903" providerId="AD" clId="Web-{AA0D7B30-7C96-05CF-647D-8591D752D787}" dt="2020-04-16T07:38:27.913" v="579" actId="1076"/>
          <ac:spMkLst>
            <pc:docMk/>
            <pc:sldMk cId="1639834062" sldId="271"/>
            <ac:spMk id="32" creationId="{3D20D522-9634-4BEA-8717-18D38FE63AD7}"/>
          </ac:spMkLst>
        </pc:spChg>
        <pc:picChg chg="mod">
          <ac:chgData name="Kuivalainen Minna" userId="S::bgg244@myy.haaga-helia.fi::2188f644-e40a-4f31-9bdf-1f038ad09903" providerId="AD" clId="Web-{AA0D7B30-7C96-05CF-647D-8591D752D787}" dt="2020-04-16T07:50:20.209" v="602" actId="1076"/>
          <ac:picMkLst>
            <pc:docMk/>
            <pc:sldMk cId="1639834062" sldId="271"/>
            <ac:picMk id="2" creationId="{E11A1248-731A-41F4-8625-6F96DD5A3DCF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5:13.351" v="500" actId="1076"/>
          <ac:picMkLst>
            <pc:docMk/>
            <pc:sldMk cId="1639834062" sldId="271"/>
            <ac:picMk id="3" creationId="{5BCC4C0E-891F-4A3E-BB45-740430E85421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7:50:22.334" v="603" actId="1076"/>
          <ac:picMkLst>
            <pc:docMk/>
            <pc:sldMk cId="1639834062" sldId="271"/>
            <ac:picMk id="7" creationId="{0CABB298-8FC7-4005-853A-3FFCED4C253F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5:25.257" v="502" actId="1076"/>
          <ac:picMkLst>
            <pc:docMk/>
            <pc:sldMk cId="1639834062" sldId="271"/>
            <ac:picMk id="10" creationId="{EA41EB42-D61A-488F-841B-44D56F17F8D1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5:13.366" v="501" actId="1076"/>
          <ac:picMkLst>
            <pc:docMk/>
            <pc:sldMk cId="1639834062" sldId="271"/>
            <ac:picMk id="11" creationId="{B5B85EA9-438B-43A0-AC74-25428F889262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5:25.273" v="503" actId="1076"/>
          <ac:picMkLst>
            <pc:docMk/>
            <pc:sldMk cId="1639834062" sldId="271"/>
            <ac:picMk id="12" creationId="{D0FD76CA-2DA1-4D32-A333-D5C887EB0E89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5:25.288" v="504" actId="1076"/>
          <ac:picMkLst>
            <pc:docMk/>
            <pc:sldMk cId="1639834062" sldId="271"/>
            <ac:picMk id="13" creationId="{CB168432-55EF-4016-8D14-CB2DF3A3E5DD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5:25.304" v="505" actId="1076"/>
          <ac:picMkLst>
            <pc:docMk/>
            <pc:sldMk cId="1639834062" sldId="271"/>
            <ac:picMk id="14" creationId="{1A27F78A-E967-4C10-86E7-8AECFB77C97F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6:50.038" v="550" actId="1076"/>
          <ac:picMkLst>
            <pc:docMk/>
            <pc:sldMk cId="1639834062" sldId="271"/>
            <ac:picMk id="15" creationId="{EF3E0909-DF05-4C47-98FE-148D80284779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6:22.163" v="516" actId="1076"/>
          <ac:picMkLst>
            <pc:docMk/>
            <pc:sldMk cId="1639834062" sldId="271"/>
            <ac:picMk id="16" creationId="{094D31D7-3384-4BDF-9662-6477D8713483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7:36:47.819" v="549"/>
          <ac:picMkLst>
            <pc:docMk/>
            <pc:sldMk cId="1639834062" sldId="271"/>
            <ac:picMk id="17" creationId="{A9AF4F45-F46D-4AF3-8756-85EBD965ABAF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5:57.382" v="512" actId="1076"/>
          <ac:picMkLst>
            <pc:docMk/>
            <pc:sldMk cId="1639834062" sldId="271"/>
            <ac:picMk id="18" creationId="{E57AAEFD-D930-491B-BBD6-0CFC806D80AA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6:02.397" v="513" actId="1076"/>
          <ac:picMkLst>
            <pc:docMk/>
            <pc:sldMk cId="1639834062" sldId="271"/>
            <ac:picMk id="19" creationId="{0AF7E1EB-C811-4939-967A-3457F87F4234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7:00.288" v="554" actId="1076"/>
          <ac:picMkLst>
            <pc:docMk/>
            <pc:sldMk cId="1639834062" sldId="271"/>
            <ac:picMk id="20" creationId="{2267EA38-6078-479F-A5D2-60A3FEC02D0B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7:02.710" v="555" actId="1076"/>
          <ac:picMkLst>
            <pc:docMk/>
            <pc:sldMk cId="1639834062" sldId="271"/>
            <ac:picMk id="21" creationId="{9CBBBDC7-6213-4102-8441-86DC5D06C896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7:07.944" v="556" actId="1076"/>
          <ac:picMkLst>
            <pc:docMk/>
            <pc:sldMk cId="1639834062" sldId="271"/>
            <ac:picMk id="22" creationId="{019B37B7-4275-4572-AF1A-C440C0F7386D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40:38.100" v="584" actId="1076"/>
          <ac:picMkLst>
            <pc:docMk/>
            <pc:sldMk cId="1639834062" sldId="271"/>
            <ac:picMk id="23" creationId="{CC8E4235-3895-4647-9E8D-D6E3A7DE0A02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5:03.023" v="499" actId="1076"/>
          <ac:picMkLst>
            <pc:docMk/>
            <pc:sldMk cId="1639834062" sldId="271"/>
            <ac:picMk id="25" creationId="{CF8DC3DA-AF4B-472D-A910-2370C5980752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47:09.146" v="591" actId="14100"/>
          <ac:picMkLst>
            <pc:docMk/>
            <pc:sldMk cId="1639834062" sldId="271"/>
            <ac:picMk id="27" creationId="{8C73D705-D1A3-442E-B2C5-54168FD92A7B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36:25.147" v="517" actId="1076"/>
          <ac:picMkLst>
            <pc:docMk/>
            <pc:sldMk cId="1639834062" sldId="271"/>
            <ac:picMk id="29" creationId="{6F838D31-5379-4381-BC6C-A101AEA41073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49:12.959" v="598" actId="14100"/>
          <ac:picMkLst>
            <pc:docMk/>
            <pc:sldMk cId="1639834062" sldId="271"/>
            <ac:picMk id="30" creationId="{96618ECD-728E-44B2-902E-0DA76CD402D7}"/>
          </ac:picMkLst>
        </pc:picChg>
      </pc:sldChg>
      <pc:sldChg chg="addSp delSp modSp">
        <pc:chgData name="Kuivalainen Minna" userId="S::bgg244@myy.haaga-helia.fi::2188f644-e40a-4f31-9bdf-1f038ad09903" providerId="AD" clId="Web-{AA0D7B30-7C96-05CF-647D-8591D752D787}" dt="2020-04-16T07:27:20.476" v="457" actId="1076"/>
        <pc:sldMkLst>
          <pc:docMk/>
          <pc:sldMk cId="1439265159" sldId="276"/>
        </pc:sldMkLst>
        <pc:spChg chg="mod">
          <ac:chgData name="Kuivalainen Minna" userId="S::bgg244@myy.haaga-helia.fi::2188f644-e40a-4f31-9bdf-1f038ad09903" providerId="AD" clId="Web-{AA0D7B30-7C96-05CF-647D-8591D752D787}" dt="2020-04-16T07:06:00.416" v="184" actId="20577"/>
          <ac:spMkLst>
            <pc:docMk/>
            <pc:sldMk cId="1439265159" sldId="276"/>
            <ac:spMk id="4" creationId="{EFE06AEC-F9BF-4A19-98C6-72EB05A96AD0}"/>
          </ac:spMkLst>
        </pc:spChg>
        <pc:spChg chg="mod">
          <ac:chgData name="Kuivalainen Minna" userId="S::bgg244@myy.haaga-helia.fi::2188f644-e40a-4f31-9bdf-1f038ad09903" providerId="AD" clId="Web-{AA0D7B30-7C96-05CF-647D-8591D752D787}" dt="2020-04-16T07:06:17.635" v="191" actId="20577"/>
          <ac:spMkLst>
            <pc:docMk/>
            <pc:sldMk cId="1439265159" sldId="276"/>
            <ac:spMk id="19" creationId="{C6B6713D-2165-4A03-85B1-AE11DCE528BD}"/>
          </ac:spMkLst>
        </pc:spChg>
        <pc:spChg chg="add del mod">
          <ac:chgData name="Kuivalainen Minna" userId="S::bgg244@myy.haaga-helia.fi::2188f644-e40a-4f31-9bdf-1f038ad09903" providerId="AD" clId="Web-{AA0D7B30-7C96-05CF-647D-8591D752D787}" dt="2020-04-16T07:04:27.791" v="168" actId="20577"/>
          <ac:spMkLst>
            <pc:docMk/>
            <pc:sldMk cId="1439265159" sldId="276"/>
            <ac:spMk id="22" creationId="{E5C56959-642A-4B2B-B7B3-4E2DA556C717}"/>
          </ac:spMkLst>
        </pc:spChg>
        <pc:picChg chg="mod">
          <ac:chgData name="Kuivalainen Minna" userId="S::bgg244@myy.haaga-helia.fi::2188f644-e40a-4f31-9bdf-1f038ad09903" providerId="AD" clId="Web-{AA0D7B30-7C96-05CF-647D-8591D752D787}" dt="2020-04-16T07:00:34.791" v="1" actId="1076"/>
          <ac:picMkLst>
            <pc:docMk/>
            <pc:sldMk cId="1439265159" sldId="276"/>
            <ac:picMk id="2" creationId="{4ABF4376-0C54-4C4D-A3FE-51DE25978774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2:21.963" v="102" actId="1076"/>
          <ac:picMkLst>
            <pc:docMk/>
            <pc:sldMk cId="1439265159" sldId="276"/>
            <ac:picMk id="3" creationId="{42D7185B-FEA5-4192-8773-45981ABB6A5D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2:39.401" v="106" actId="1076"/>
          <ac:picMkLst>
            <pc:docMk/>
            <pc:sldMk cId="1439265159" sldId="276"/>
            <ac:picMk id="6" creationId="{5F0BAC40-F4BD-4EF7-A3C3-A935EB0BD362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7:27:20.476" v="457" actId="1076"/>
          <ac:picMkLst>
            <pc:docMk/>
            <pc:sldMk cId="1439265159" sldId="276"/>
            <ac:picMk id="7" creationId="{D758ECEF-3697-40D6-BC73-86EB88B3B14A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2:55.088" v="109" actId="1076"/>
          <ac:picMkLst>
            <pc:docMk/>
            <pc:sldMk cId="1439265159" sldId="276"/>
            <ac:picMk id="8" creationId="{D42161DD-50C5-47D0-A8C7-62B2357CF2AF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4:31.791" v="171" actId="1076"/>
          <ac:picMkLst>
            <pc:docMk/>
            <pc:sldMk cId="1439265159" sldId="276"/>
            <ac:picMk id="10" creationId="{D0738697-6894-4818-932E-A5269B3A9673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4:36.057" v="173" actId="1076"/>
          <ac:picMkLst>
            <pc:docMk/>
            <pc:sldMk cId="1439265159" sldId="276"/>
            <ac:picMk id="12" creationId="{DBCAC3EA-7D35-4CA4-AE1E-0251457D6668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4:45.291" v="177" actId="1076"/>
          <ac:picMkLst>
            <pc:docMk/>
            <pc:sldMk cId="1439265159" sldId="276"/>
            <ac:picMk id="14" creationId="{1A4BB2F7-2A97-4118-9B7E-6BCC5D9F24E6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2:54.088" v="108" actId="1076"/>
          <ac:picMkLst>
            <pc:docMk/>
            <pc:sldMk cId="1439265159" sldId="276"/>
            <ac:picMk id="15" creationId="{924A631C-A455-4F0B-AE2A-D50632C435A2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3:02.401" v="111" actId="1076"/>
          <ac:picMkLst>
            <pc:docMk/>
            <pc:sldMk cId="1439265159" sldId="276"/>
            <ac:picMk id="16" creationId="{085AFA9C-CDD0-431B-BF16-B6515DD0AA39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3:08.557" v="113" actId="1076"/>
          <ac:picMkLst>
            <pc:docMk/>
            <pc:sldMk cId="1439265159" sldId="276"/>
            <ac:picMk id="17" creationId="{1AFB1420-E772-4742-958E-DAC13EAB43C3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3:12.947" v="115" actId="1076"/>
          <ac:picMkLst>
            <pc:docMk/>
            <pc:sldMk cId="1439265159" sldId="276"/>
            <ac:picMk id="18" creationId="{376CC53D-F469-40F5-A370-C4D14A3F9713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3:17.557" v="117" actId="1076"/>
          <ac:picMkLst>
            <pc:docMk/>
            <pc:sldMk cId="1439265159" sldId="276"/>
            <ac:picMk id="20" creationId="{FFAACFEB-A1C0-484B-9889-3D099054E254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3:22.963" v="119" actId="1076"/>
          <ac:picMkLst>
            <pc:docMk/>
            <pc:sldMk cId="1439265159" sldId="276"/>
            <ac:picMk id="21" creationId="{38E5FAFB-4816-4A69-9C87-3B61024DEFCC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3:27.807" v="121" actId="1076"/>
          <ac:picMkLst>
            <pc:docMk/>
            <pc:sldMk cId="1439265159" sldId="276"/>
            <ac:picMk id="23" creationId="{49878488-4E6D-4F61-B005-05751182EACB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3:31.822" v="123" actId="1076"/>
          <ac:picMkLst>
            <pc:docMk/>
            <pc:sldMk cId="1439265159" sldId="276"/>
            <ac:picMk id="24" creationId="{50A62C65-D307-423B-85DF-13B59C8A092F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3:38.885" v="126" actId="1076"/>
          <ac:picMkLst>
            <pc:docMk/>
            <pc:sldMk cId="1439265159" sldId="276"/>
            <ac:picMk id="25" creationId="{5ADEFF9B-058A-42D0-A857-EC33D91FA43E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4:48.994" v="179" actId="1076"/>
          <ac:picMkLst>
            <pc:docMk/>
            <pc:sldMk cId="1439265159" sldId="276"/>
            <ac:picMk id="29" creationId="{5AE46C71-51EC-44E2-8F69-943C81709B72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4:54.322" v="181" actId="1076"/>
          <ac:picMkLst>
            <pc:docMk/>
            <pc:sldMk cId="1439265159" sldId="276"/>
            <ac:picMk id="31" creationId="{D59E53EF-E8B5-4079-955E-95E6CDBFC187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6:10.744" v="188" actId="1076"/>
          <ac:picMkLst>
            <pc:docMk/>
            <pc:sldMk cId="1439265159" sldId="276"/>
            <ac:picMk id="33" creationId="{9781F4A1-39E9-41A2-9876-D24AFABD2F56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7:06:34.385" v="194" actId="1076"/>
          <ac:picMkLst>
            <pc:docMk/>
            <pc:sldMk cId="1439265159" sldId="276"/>
            <ac:picMk id="35" creationId="{29497D8B-85D6-4372-B608-B3D5CE76522C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7:00:43.229" v="4" actId="1076"/>
          <ac:picMkLst>
            <pc:docMk/>
            <pc:sldMk cId="1439265159" sldId="276"/>
            <ac:picMk id="1026" creationId="{155C7940-B8FD-4091-B1FC-B53EC8CAEC5E}"/>
          </ac:picMkLst>
        </pc:picChg>
      </pc:sldChg>
      <pc:sldChg chg="addSp delSp modSp">
        <pc:chgData name="Kuivalainen Minna" userId="S::bgg244@myy.haaga-helia.fi::2188f644-e40a-4f31-9bdf-1f038ad09903" providerId="AD" clId="Web-{AA0D7B30-7C96-05CF-647D-8591D752D787}" dt="2020-04-16T08:31:39.776" v="876" actId="1076"/>
        <pc:sldMkLst>
          <pc:docMk/>
          <pc:sldMk cId="2861851884" sldId="279"/>
        </pc:sldMkLst>
        <pc:spChg chg="del mod">
          <ac:chgData name="Kuivalainen Minna" userId="S::bgg244@myy.haaga-helia.fi::2188f644-e40a-4f31-9bdf-1f038ad09903" providerId="AD" clId="Web-{AA0D7B30-7C96-05CF-647D-8591D752D787}" dt="2020-04-16T08:10:25.546" v="615"/>
          <ac:spMkLst>
            <pc:docMk/>
            <pc:sldMk cId="2861851884" sldId="279"/>
            <ac:spMk id="6" creationId="{CD634EA1-72D6-41F2-B144-F65CAA85228C}"/>
          </ac:spMkLst>
        </pc:spChg>
        <pc:spChg chg="mod">
          <ac:chgData name="Kuivalainen Minna" userId="S::bgg244@myy.haaga-helia.fi::2188f644-e40a-4f31-9bdf-1f038ad09903" providerId="AD" clId="Web-{AA0D7B30-7C96-05CF-647D-8591D752D787}" dt="2020-04-16T08:31:18.510" v="863" actId="20577"/>
          <ac:spMkLst>
            <pc:docMk/>
            <pc:sldMk cId="2861851884" sldId="279"/>
            <ac:spMk id="9" creationId="{6D4B396D-FD5D-49D7-8302-203043ADEDF3}"/>
          </ac:spMkLst>
        </pc:spChg>
        <pc:spChg chg="add mod">
          <ac:chgData name="Kuivalainen Minna" userId="S::bgg244@myy.haaga-helia.fi::2188f644-e40a-4f31-9bdf-1f038ad09903" providerId="AD" clId="Web-{AA0D7B30-7C96-05CF-647D-8591D752D787}" dt="2020-04-16T08:23:17.714" v="794" actId="1076"/>
          <ac:spMkLst>
            <pc:docMk/>
            <pc:sldMk cId="2861851884" sldId="279"/>
            <ac:spMk id="11" creationId="{E1C6BBAD-0AC8-4232-8BBE-6BBA0D8860A7}"/>
          </ac:spMkLst>
        </pc:spChg>
        <pc:spChg chg="del">
          <ac:chgData name="Kuivalainen Minna" userId="S::bgg244@myy.haaga-helia.fi::2188f644-e40a-4f31-9bdf-1f038ad09903" providerId="AD" clId="Web-{AA0D7B30-7C96-05CF-647D-8591D752D787}" dt="2020-04-16T08:10:09.946" v="608"/>
          <ac:spMkLst>
            <pc:docMk/>
            <pc:sldMk cId="2861851884" sldId="279"/>
            <ac:spMk id="13" creationId="{BB82463B-6BE8-4A5E-98A3-0BF43ACB69CF}"/>
          </ac:spMkLst>
        </pc:spChg>
        <pc:spChg chg="del">
          <ac:chgData name="Kuivalainen Minna" userId="S::bgg244@myy.haaga-helia.fi::2188f644-e40a-4f31-9bdf-1f038ad09903" providerId="AD" clId="Web-{AA0D7B30-7C96-05CF-647D-8591D752D787}" dt="2020-04-16T08:09:56.782" v="605"/>
          <ac:spMkLst>
            <pc:docMk/>
            <pc:sldMk cId="2861851884" sldId="279"/>
            <ac:spMk id="14" creationId="{A78BA14C-0453-4BC1-A4D2-28A4091C6CB6}"/>
          </ac:spMkLst>
        </pc:spChg>
        <pc:spChg chg="add mod">
          <ac:chgData name="Kuivalainen Minna" userId="S::bgg244@myy.haaga-helia.fi::2188f644-e40a-4f31-9bdf-1f038ad09903" providerId="AD" clId="Web-{AA0D7B30-7C96-05CF-647D-8591D752D787}" dt="2020-04-16T08:22:15.355" v="773" actId="1076"/>
          <ac:spMkLst>
            <pc:docMk/>
            <pc:sldMk cId="2861851884" sldId="279"/>
            <ac:spMk id="27" creationId="{0E10FAB2-BFFC-461F-934C-FD11C248546D}"/>
          </ac:spMkLst>
        </pc:spChg>
        <pc:spChg chg="mod">
          <ac:chgData name="Kuivalainen Minna" userId="S::bgg244@myy.haaga-helia.fi::2188f644-e40a-4f31-9bdf-1f038ad09903" providerId="AD" clId="Web-{AA0D7B30-7C96-05CF-647D-8591D752D787}" dt="2020-04-16T08:31:22.448" v="865" actId="20577"/>
          <ac:spMkLst>
            <pc:docMk/>
            <pc:sldMk cId="2861851884" sldId="279"/>
            <ac:spMk id="54" creationId="{E462AF18-E614-4E19-AFB0-E7AD51349AA4}"/>
          </ac:spMkLst>
        </pc:spChg>
        <pc:spChg chg="mod">
          <ac:chgData name="Kuivalainen Minna" userId="S::bgg244@myy.haaga-helia.fi::2188f644-e40a-4f31-9bdf-1f038ad09903" providerId="AD" clId="Web-{AA0D7B30-7C96-05CF-647D-8591D752D787}" dt="2020-04-16T08:31:29.573" v="870" actId="20577"/>
          <ac:spMkLst>
            <pc:docMk/>
            <pc:sldMk cId="2861851884" sldId="279"/>
            <ac:spMk id="56" creationId="{FB0A7776-61D0-453D-A2A0-64F6A117E4EC}"/>
          </ac:spMkLst>
        </pc:spChg>
        <pc:spChg chg="mod">
          <ac:chgData name="Kuivalainen Minna" userId="S::bgg244@myy.haaga-helia.fi::2188f644-e40a-4f31-9bdf-1f038ad09903" providerId="AD" clId="Web-{AA0D7B30-7C96-05CF-647D-8591D752D787}" dt="2020-04-16T08:31:39.776" v="876" actId="1076"/>
          <ac:spMkLst>
            <pc:docMk/>
            <pc:sldMk cId="2861851884" sldId="279"/>
            <ac:spMk id="57" creationId="{ABE10397-0E04-4938-834B-CCFBA2D7F2A6}"/>
          </ac:spMkLst>
        </pc:spChg>
        <pc:spChg chg="add mod">
          <ac:chgData name="Kuivalainen Minna" userId="S::bgg244@myy.haaga-helia.fi::2188f644-e40a-4f31-9bdf-1f038ad09903" providerId="AD" clId="Web-{AA0D7B30-7C96-05CF-647D-8591D752D787}" dt="2020-04-16T08:28:02.276" v="828" actId="1076"/>
          <ac:spMkLst>
            <pc:docMk/>
            <pc:sldMk cId="2861851884" sldId="279"/>
            <ac:spMk id="60" creationId="{9A1E819D-FF0C-405C-A314-1FC638A7078F}"/>
          </ac:spMkLst>
        </pc:spChg>
        <pc:spChg chg="add mod">
          <ac:chgData name="Kuivalainen Minna" userId="S::bgg244@myy.haaga-helia.fi::2188f644-e40a-4f31-9bdf-1f038ad09903" providerId="AD" clId="Web-{AA0D7B30-7C96-05CF-647D-8591D752D787}" dt="2020-04-16T08:28:07.026" v="829" actId="1076"/>
          <ac:spMkLst>
            <pc:docMk/>
            <pc:sldMk cId="2861851884" sldId="279"/>
            <ac:spMk id="61" creationId="{61BFAE42-2DB2-4C9C-8944-6A00442E38FA}"/>
          </ac:spMkLst>
        </pc:spChg>
        <pc:spChg chg="add mod">
          <ac:chgData name="Kuivalainen Minna" userId="S::bgg244@myy.haaga-helia.fi::2188f644-e40a-4f31-9bdf-1f038ad09903" providerId="AD" clId="Web-{AA0D7B30-7C96-05CF-647D-8591D752D787}" dt="2020-04-16T08:28:02.214" v="827" actId="1076"/>
          <ac:spMkLst>
            <pc:docMk/>
            <pc:sldMk cId="2861851884" sldId="279"/>
            <ac:spMk id="62" creationId="{2693A252-AC61-46A8-81E7-BAC5C10BD5A2}"/>
          </ac:spMkLst>
        </pc:spChg>
        <pc:spChg chg="add mod">
          <ac:chgData name="Kuivalainen Minna" userId="S::bgg244@myy.haaga-helia.fi::2188f644-e40a-4f31-9bdf-1f038ad09903" providerId="AD" clId="Web-{AA0D7B30-7C96-05CF-647D-8591D752D787}" dt="2020-04-16T08:28:18.339" v="831" actId="1076"/>
          <ac:spMkLst>
            <pc:docMk/>
            <pc:sldMk cId="2861851884" sldId="279"/>
            <ac:spMk id="63" creationId="{E61EF46A-857F-477B-A0EE-7C02D0122186}"/>
          </ac:spMkLst>
        </pc:spChg>
        <pc:spChg chg="add mod">
          <ac:chgData name="Kuivalainen Minna" userId="S::bgg244@myy.haaga-helia.fi::2188f644-e40a-4f31-9bdf-1f038ad09903" providerId="AD" clId="Web-{AA0D7B30-7C96-05CF-647D-8591D752D787}" dt="2020-04-16T08:28:26.057" v="833" actId="1076"/>
          <ac:spMkLst>
            <pc:docMk/>
            <pc:sldMk cId="2861851884" sldId="279"/>
            <ac:spMk id="64" creationId="{1274D69E-E0D0-4ADD-9673-59687BB2B5F4}"/>
          </ac:spMkLst>
        </pc:spChg>
        <pc:picChg chg="del mod">
          <ac:chgData name="Kuivalainen Minna" userId="S::bgg244@myy.haaga-helia.fi::2188f644-e40a-4f31-9bdf-1f038ad09903" providerId="AD" clId="Web-{AA0D7B30-7C96-05CF-647D-8591D752D787}" dt="2020-04-16T08:10:43.175" v="621"/>
          <ac:picMkLst>
            <pc:docMk/>
            <pc:sldMk cId="2861851884" sldId="279"/>
            <ac:picMk id="2" creationId="{B3198551-34FA-485A-B901-6F545CCF1540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8:16:29.668" v="722"/>
          <ac:picMkLst>
            <pc:docMk/>
            <pc:sldMk cId="2861851884" sldId="279"/>
            <ac:picMk id="3" creationId="{2D42C2F3-C6FB-4014-BE68-F3019C8EB304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10:30.575" v="618"/>
          <ac:picMkLst>
            <pc:docMk/>
            <pc:sldMk cId="2861851884" sldId="279"/>
            <ac:picMk id="4" creationId="{5F494341-9177-470C-A114-9CA5160A1AC1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11:34.615" v="625"/>
          <ac:picMkLst>
            <pc:docMk/>
            <pc:sldMk cId="2861851884" sldId="279"/>
            <ac:picMk id="5" creationId="{97EB6795-257E-406C-89FA-E71A468A5AED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09:59.042" v="606"/>
          <ac:picMkLst>
            <pc:docMk/>
            <pc:sldMk cId="2861851884" sldId="279"/>
            <ac:picMk id="8" creationId="{0B9FF287-16E2-48FA-8264-0A01C2E09CCD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09:48.379" v="604"/>
          <ac:picMkLst>
            <pc:docMk/>
            <pc:sldMk cId="2861851884" sldId="279"/>
            <ac:picMk id="10" creationId="{1B381FAB-4B09-4566-A4AA-A67C72F60693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10:29.391" v="617"/>
          <ac:picMkLst>
            <pc:docMk/>
            <pc:sldMk cId="2861851884" sldId="279"/>
            <ac:picMk id="12" creationId="{591A4AB3-77BA-456D-83F7-29589D4ADB5D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10:28.446" v="616"/>
          <ac:picMkLst>
            <pc:docMk/>
            <pc:sldMk cId="2861851884" sldId="279"/>
            <ac:picMk id="15" creationId="{0C69E970-9642-4BFA-A3F3-259A35DB1964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2:09.261" v="772" actId="1076"/>
          <ac:picMkLst>
            <pc:docMk/>
            <pc:sldMk cId="2861851884" sldId="279"/>
            <ac:picMk id="16" creationId="{13D1B525-044C-4DCC-A9E4-818C0A0D1966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8:15:15.324" v="697"/>
          <ac:picMkLst>
            <pc:docMk/>
            <pc:sldMk cId="2861851884" sldId="279"/>
            <ac:picMk id="18" creationId="{31E1FA17-171E-421E-9139-5DFADF323C8E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8:23:00.370" v="789" actId="1076"/>
          <ac:picMkLst>
            <pc:docMk/>
            <pc:sldMk cId="2861851884" sldId="279"/>
            <ac:picMk id="20" creationId="{13848AC9-DBCD-4825-A775-A906DDE47C18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10:03.075" v="607"/>
          <ac:picMkLst>
            <pc:docMk/>
            <pc:sldMk cId="2861851884" sldId="279"/>
            <ac:picMk id="22" creationId="{11DBB668-2273-45CB-A77D-783BC4D76DF3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8:21:11.027" v="757"/>
          <ac:picMkLst>
            <pc:docMk/>
            <pc:sldMk cId="2861851884" sldId="279"/>
            <ac:picMk id="23" creationId="{F8F98B90-243A-4380-9209-13185044AF63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8:23:00.370" v="790" actId="1076"/>
          <ac:picMkLst>
            <pc:docMk/>
            <pc:sldMk cId="2861851884" sldId="279"/>
            <ac:picMk id="24" creationId="{2E527FF3-B4A6-4F6E-B2D5-6F3CBB0F20CC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8:23:00.386" v="791" actId="1076"/>
          <ac:picMkLst>
            <pc:docMk/>
            <pc:sldMk cId="2861851884" sldId="279"/>
            <ac:picMk id="25" creationId="{6C4D8765-485C-43BB-9751-51A46508BCBA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8:23:00.386" v="792" actId="1076"/>
          <ac:picMkLst>
            <pc:docMk/>
            <pc:sldMk cId="2861851884" sldId="279"/>
            <ac:picMk id="26" creationId="{F8B80F35-3392-411C-B84B-A6DADA14DAF9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14:03.926" v="688"/>
          <ac:picMkLst>
            <pc:docMk/>
            <pc:sldMk cId="2861851884" sldId="279"/>
            <ac:picMk id="28" creationId="{5E77305A-5EC3-46DB-B870-F45CEEFCAF1D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8:23:00.386" v="793" actId="1076"/>
          <ac:picMkLst>
            <pc:docMk/>
            <pc:sldMk cId="2861851884" sldId="279"/>
            <ac:picMk id="29" creationId="{B9B5871A-E2F7-472C-900B-3C49061CC256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8:14:12.463" v="693"/>
          <ac:picMkLst>
            <pc:docMk/>
            <pc:sldMk cId="2861851884" sldId="279"/>
            <ac:picMk id="30" creationId="{C98B2B4B-7374-44E7-AC2F-CE89D868C4A2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14:02.889" v="687"/>
          <ac:picMkLst>
            <pc:docMk/>
            <pc:sldMk cId="2861851884" sldId="279"/>
            <ac:picMk id="31" creationId="{5EADA5FE-67BD-4E7B-8CCA-1203D1B811D0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14:01.649" v="686"/>
          <ac:picMkLst>
            <pc:docMk/>
            <pc:sldMk cId="2861851884" sldId="279"/>
            <ac:picMk id="32" creationId="{402FC066-D554-4EFE-B517-148AFE6247BB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14:00.322" v="685"/>
          <ac:picMkLst>
            <pc:docMk/>
            <pc:sldMk cId="2861851884" sldId="279"/>
            <ac:picMk id="33" creationId="{C4CC2B3B-249F-4E01-B03A-2BFC09E12E1C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8:14:12.402" v="691"/>
          <ac:picMkLst>
            <pc:docMk/>
            <pc:sldMk cId="2861851884" sldId="279"/>
            <ac:picMk id="34" creationId="{6EA3A264-DD8D-4909-B5D4-A9895EED518E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8:14:12.434" v="692"/>
          <ac:picMkLst>
            <pc:docMk/>
            <pc:sldMk cId="2861851884" sldId="279"/>
            <ac:picMk id="35" creationId="{B09A625F-84E3-4142-BFC9-B17B5A556442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8:14:11.722" v="690"/>
          <ac:picMkLst>
            <pc:docMk/>
            <pc:sldMk cId="2861851884" sldId="279"/>
            <ac:picMk id="36" creationId="{294E4009-EA92-4E48-A569-B2D9AD2F67CC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13:58.885" v="684"/>
          <ac:picMkLst>
            <pc:docMk/>
            <pc:sldMk cId="2861851884" sldId="279"/>
            <ac:picMk id="37" creationId="{46467996-C6A7-492B-9964-AF77A6FF989F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8:14:06.460" v="689"/>
          <ac:picMkLst>
            <pc:docMk/>
            <pc:sldMk cId="2861851884" sldId="279"/>
            <ac:picMk id="38" creationId="{18131A81-B312-49EF-AD1E-C7CB5DB64C9C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2:23.792" v="774" actId="1076"/>
          <ac:picMkLst>
            <pc:docMk/>
            <pc:sldMk cId="2861851884" sldId="279"/>
            <ac:picMk id="39" creationId="{9C8A50A1-93EE-4A3F-9AA0-71B9D43B5B7C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2:23.792" v="775" actId="1076"/>
          <ac:picMkLst>
            <pc:docMk/>
            <pc:sldMk cId="2861851884" sldId="279"/>
            <ac:picMk id="40" creationId="{DA27DAF5-B2CB-4CDB-B9A2-99F0A3437EF7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2:23.792" v="776" actId="1076"/>
          <ac:picMkLst>
            <pc:docMk/>
            <pc:sldMk cId="2861851884" sldId="279"/>
            <ac:picMk id="41" creationId="{AAF083C0-F721-489A-A456-3790F30FE389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2:23.808" v="777" actId="1076"/>
          <ac:picMkLst>
            <pc:docMk/>
            <pc:sldMk cId="2861851884" sldId="279"/>
            <ac:picMk id="42" creationId="{B3B718FE-F22F-44C1-B8C9-A1D2AF1DC214}"/>
          </ac:picMkLst>
        </pc:picChg>
        <pc:picChg chg="add del mod">
          <ac:chgData name="Kuivalainen Minna" userId="S::bgg244@myy.haaga-helia.fi::2188f644-e40a-4f31-9bdf-1f038ad09903" providerId="AD" clId="Web-{AA0D7B30-7C96-05CF-647D-8591D752D787}" dt="2020-04-16T08:29:03.964" v="834"/>
          <ac:picMkLst>
            <pc:docMk/>
            <pc:sldMk cId="2861851884" sldId="279"/>
            <ac:picMk id="43" creationId="{B8D867F5-32EE-43A7-868A-0B7C3E5A983A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2:35.902" v="781"/>
          <ac:picMkLst>
            <pc:docMk/>
            <pc:sldMk cId="2861851884" sldId="279"/>
            <ac:picMk id="44" creationId="{D06EDFE8-17C0-4140-AA1C-C36BE591034F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2:32.245" v="780"/>
          <ac:picMkLst>
            <pc:docMk/>
            <pc:sldMk cId="2861851884" sldId="279"/>
            <ac:picMk id="45" creationId="{93E47B75-4BFB-4104-8C55-CD1B21E96EC0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2:35.995" v="782"/>
          <ac:picMkLst>
            <pc:docMk/>
            <pc:sldMk cId="2861851884" sldId="279"/>
            <ac:picMk id="46" creationId="{5E86F50B-4950-4E89-B837-1CA14311CEB4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2:36.308" v="783"/>
          <ac:picMkLst>
            <pc:docMk/>
            <pc:sldMk cId="2861851884" sldId="279"/>
            <ac:picMk id="47" creationId="{D88688C2-5051-4BFB-9E65-BC78586A4AEC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2:38.714" v="784"/>
          <ac:picMkLst>
            <pc:docMk/>
            <pc:sldMk cId="2861851884" sldId="279"/>
            <ac:picMk id="48" creationId="{C0C2059F-798D-4335-BDB3-EFCC38929860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0:36.636" v="754"/>
          <ac:picMkLst>
            <pc:docMk/>
            <pc:sldMk cId="2861851884" sldId="279"/>
            <ac:picMk id="49" creationId="{7B68B53E-0710-473A-AB8F-572ECB19E0B7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0:36.621" v="753"/>
          <ac:picMkLst>
            <pc:docMk/>
            <pc:sldMk cId="2861851884" sldId="279"/>
            <ac:picMk id="50" creationId="{52424008-32E8-4A21-9597-D5B64BD3AA41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0:36.621" v="752"/>
          <ac:picMkLst>
            <pc:docMk/>
            <pc:sldMk cId="2861851884" sldId="279"/>
            <ac:picMk id="51" creationId="{63B42179-1ADE-431C-ABDF-CCF2B4984225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0:36.621" v="751"/>
          <ac:picMkLst>
            <pc:docMk/>
            <pc:sldMk cId="2861851884" sldId="279"/>
            <ac:picMk id="52" creationId="{6A706B72-DCBE-4B9F-823C-E621477F3D2E}"/>
          </ac:picMkLst>
        </pc:picChg>
        <pc:picChg chg="add del">
          <ac:chgData name="Kuivalainen Minna" userId="S::bgg244@myy.haaga-helia.fi::2188f644-e40a-4f31-9bdf-1f038ad09903" providerId="AD" clId="Web-{AA0D7B30-7C96-05CF-647D-8591D752D787}" dt="2020-04-16T08:20:36.621" v="750"/>
          <ac:picMkLst>
            <pc:docMk/>
            <pc:sldMk cId="2861851884" sldId="279"/>
            <ac:picMk id="53" creationId="{6C9E0E88-9F1D-4941-A7A1-7FC41681E993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2:06.136" v="771" actId="1076"/>
          <ac:picMkLst>
            <pc:docMk/>
            <pc:sldMk cId="2861851884" sldId="279"/>
            <ac:picMk id="55" creationId="{A1615E57-2BBB-426C-BA27-437ADC340AC3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4:53.605" v="800" actId="1076"/>
          <ac:picMkLst>
            <pc:docMk/>
            <pc:sldMk cId="2861851884" sldId="279"/>
            <ac:picMk id="58" creationId="{3DECBB7F-3ECD-44EC-9797-5D6C078E802D}"/>
          </ac:picMkLst>
        </pc:picChg>
      </pc:sldChg>
      <pc:sldChg chg="addSp delSp modSp add replId">
        <pc:chgData name="Kuivalainen Minna" userId="S::bgg244@myy.haaga-helia.fi::2188f644-e40a-4f31-9bdf-1f038ad09903" providerId="AD" clId="Web-{AA0D7B30-7C96-05CF-647D-8591D752D787}" dt="2020-04-16T08:25:59.229" v="822" actId="1076"/>
        <pc:sldMkLst>
          <pc:docMk/>
          <pc:sldMk cId="3386133638" sldId="280"/>
        </pc:sldMkLst>
        <pc:spChg chg="mod">
          <ac:chgData name="Kuivalainen Minna" userId="S::bgg244@myy.haaga-helia.fi::2188f644-e40a-4f31-9bdf-1f038ad09903" providerId="AD" clId="Web-{AA0D7B30-7C96-05CF-647D-8591D752D787}" dt="2020-04-16T08:25:33.073" v="808" actId="1076"/>
          <ac:spMkLst>
            <pc:docMk/>
            <pc:sldMk cId="3386133638" sldId="280"/>
            <ac:spMk id="11" creationId="{E1C6BBAD-0AC8-4232-8BBE-6BBA0D8860A7}"/>
          </ac:spMkLst>
        </pc:spChg>
        <pc:spChg chg="mod">
          <ac:chgData name="Kuivalainen Minna" userId="S::bgg244@myy.haaga-helia.fi::2188f644-e40a-4f31-9bdf-1f038ad09903" providerId="AD" clId="Web-{AA0D7B30-7C96-05CF-647D-8591D752D787}" dt="2020-04-16T08:25:19.620" v="805" actId="1076"/>
          <ac:spMkLst>
            <pc:docMk/>
            <pc:sldMk cId="3386133638" sldId="280"/>
            <ac:spMk id="27" creationId="{0E10FAB2-BFFC-461F-934C-FD11C248546D}"/>
          </ac:spMkLst>
        </pc:spChg>
        <pc:picChg chg="mod">
          <ac:chgData name="Kuivalainen Minna" userId="S::bgg244@myy.haaga-helia.fi::2188f644-e40a-4f31-9bdf-1f038ad09903" providerId="AD" clId="Web-{AA0D7B30-7C96-05CF-647D-8591D752D787}" dt="2020-04-16T08:25:15.386" v="804" actId="1076"/>
          <ac:picMkLst>
            <pc:docMk/>
            <pc:sldMk cId="3386133638" sldId="280"/>
            <ac:picMk id="2" creationId="{D65FC9B2-F80A-4330-9AE5-C3253FD502E5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15:17.762" v="698"/>
          <ac:picMkLst>
            <pc:docMk/>
            <pc:sldMk cId="3386133638" sldId="280"/>
            <ac:picMk id="3" creationId="{2D42C2F3-C6FB-4014-BE68-F3019C8EB304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5:51.948" v="814" actId="1076"/>
          <ac:picMkLst>
            <pc:docMk/>
            <pc:sldMk cId="3386133638" sldId="280"/>
            <ac:picMk id="14" creationId="{79891D4A-54A3-4661-839D-5A95A0580124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5:59.214" v="819" actId="1076"/>
          <ac:picMkLst>
            <pc:docMk/>
            <pc:sldMk cId="3386133638" sldId="280"/>
            <ac:picMk id="15" creationId="{4F561227-B4AD-46C1-92EC-2AF8688A7D21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15:19.074" v="699"/>
          <ac:picMkLst>
            <pc:docMk/>
            <pc:sldMk cId="3386133638" sldId="280"/>
            <ac:picMk id="16" creationId="{13D1B525-044C-4DCC-A9E4-818C0A0D1966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5:59.214" v="820" actId="1076"/>
          <ac:picMkLst>
            <pc:docMk/>
            <pc:sldMk cId="3386133638" sldId="280"/>
            <ac:picMk id="17" creationId="{B6CA7A55-DB7F-413E-80F5-A547EBCD86C6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8:25:28.886" v="807" actId="1076"/>
          <ac:picMkLst>
            <pc:docMk/>
            <pc:sldMk cId="3386133638" sldId="280"/>
            <ac:picMk id="18" creationId="{31E1FA17-171E-421E-9139-5DFADF323C8E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5:59.229" v="821" actId="1076"/>
          <ac:picMkLst>
            <pc:docMk/>
            <pc:sldMk cId="3386133638" sldId="280"/>
            <ac:picMk id="19" creationId="{2C495C2E-BFD7-4027-9949-142A85E1754B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15:36.371" v="710"/>
          <ac:picMkLst>
            <pc:docMk/>
            <pc:sldMk cId="3386133638" sldId="280"/>
            <ac:picMk id="20" creationId="{13848AC9-DBCD-4825-A775-A906DDE47C18}"/>
          </ac:picMkLst>
        </pc:picChg>
        <pc:picChg chg="add mod">
          <ac:chgData name="Kuivalainen Minna" userId="S::bgg244@myy.haaga-helia.fi::2188f644-e40a-4f31-9bdf-1f038ad09903" providerId="AD" clId="Web-{AA0D7B30-7C96-05CF-647D-8591D752D787}" dt="2020-04-16T08:25:59.229" v="822" actId="1076"/>
          <ac:picMkLst>
            <pc:docMk/>
            <pc:sldMk cId="3386133638" sldId="280"/>
            <ac:picMk id="21" creationId="{169A440F-8565-4771-A8F8-B2B7B4A46C5D}"/>
          </ac:picMkLst>
        </pc:picChg>
        <pc:picChg chg="del">
          <ac:chgData name="Kuivalainen Minna" userId="S::bgg244@myy.haaga-helia.fi::2188f644-e40a-4f31-9bdf-1f038ad09903" providerId="AD" clId="Web-{AA0D7B30-7C96-05CF-647D-8591D752D787}" dt="2020-04-16T08:15:36.342" v="709"/>
          <ac:picMkLst>
            <pc:docMk/>
            <pc:sldMk cId="3386133638" sldId="280"/>
            <ac:picMk id="24" creationId="{2E527FF3-B4A6-4F6E-B2D5-6F3CBB0F20CC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8:25:51.933" v="811" actId="1076"/>
          <ac:picMkLst>
            <pc:docMk/>
            <pc:sldMk cId="3386133638" sldId="280"/>
            <ac:picMk id="25" creationId="{6C4D8765-485C-43BB-9751-51A46508BCBA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8:25:51.948" v="812" actId="1076"/>
          <ac:picMkLst>
            <pc:docMk/>
            <pc:sldMk cId="3386133638" sldId="280"/>
            <ac:picMk id="26" creationId="{F8B80F35-3392-411C-B84B-A6DADA14DAF9}"/>
          </ac:picMkLst>
        </pc:picChg>
        <pc:picChg chg="mod">
          <ac:chgData name="Kuivalainen Minna" userId="S::bgg244@myy.haaga-helia.fi::2188f644-e40a-4f31-9bdf-1f038ad09903" providerId="AD" clId="Web-{AA0D7B30-7C96-05CF-647D-8591D752D787}" dt="2020-04-16T08:25:51.948" v="813" actId="1076"/>
          <ac:picMkLst>
            <pc:docMk/>
            <pc:sldMk cId="3386133638" sldId="280"/>
            <ac:picMk id="29" creationId="{B9B5871A-E2F7-472C-900B-3C49061CC2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5D5C6-6CD5-4389-B30F-7AA8F4D00C0F}" type="datetimeFigureOut">
              <a:rPr lang="fi-FI"/>
              <a:t>27.4.2020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C0BEC-D89E-46F9-B619-306AC22FD364}" type="slidenum">
              <a:rPr lang="fi-FI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110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For identifying the main features, goal and obstacles we had design workshop that was based on the Sprint books 5 days design sprint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We wanted to create simple and effortless user experience and use earthy colors that suit the theme of the app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 for the main features we identified these kind of functions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Following the state of your own plants, we will focus soon on what does this mean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Searching different plants, for example if user wants to buy a new one, they can find info about it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History of the latest events, so for example when have plants been watered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Adding a new plant, where user can select the added plant from the database, select a pot and give plant a name</a:t>
            </a:r>
          </a:p>
          <a:p>
            <a:pPr lvl="1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Then more about Following your own plants, from the application you can follow these things: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Humidity of the soil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Pots water tank status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History about when was the last watering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Option to water the plant manually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0232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So for our database we are using Google Firebase platform, and we are using the real time database where we have two tables</a:t>
            </a:r>
            <a:endParaRPr lang="fi-FI"/>
          </a:p>
          <a:p>
            <a:pPr marL="171450" indent="-171450">
              <a:buFont typeface="Arial"/>
              <a:buChar char="•"/>
            </a:pPr>
            <a:r>
              <a:rPr lang="en-US"/>
              <a:t>We use firebase because it's quick, easy and free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We use it mostly to store data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But it also </a:t>
            </a:r>
            <a:r>
              <a:rPr lang="en-US" err="1">
                <a:cs typeface="Calibri"/>
              </a:rPr>
              <a:t>allowes</a:t>
            </a:r>
            <a:r>
              <a:rPr lang="en-US">
                <a:cs typeface="Calibri"/>
              </a:rPr>
              <a:t> us to for example filter information based on different parameters, for example we can show just certain kind of plants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Also Firebase has authentication service, that could be maybe implemented to the application in the future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And here we have screenshot of the data we have in firebase and just the keys in English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 we have 2 relations Plans and Pots, we have so far mainly focused on implementing the plans and have brought some data from there to application already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There we have this this this and this..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And for the Pots, these are the plants that the user has saved for the application, name, plant and the id of it.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803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F973B6D-E829-4344-A412-914643524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EAC65860-8C99-4B7F-836F-740DADFFE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0AA39E0-FFD0-46E8-93BC-043933C8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C155CE0-08E5-4E8F-AC80-A927D40D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1029E11-F30C-496C-A928-F54ECF0B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3636373-E2A6-4060-924F-4DC198FA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6FD93C0D-0BA6-4B09-B407-1BDAA8EA9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999414C-8B69-4B60-ACD0-AF148C7A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6884EB5-D8CC-46B0-B4DA-5678E18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B5FA69F-0F3E-4706-8028-71269816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9ECF270B-C4B2-4609-87F4-864C0056B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CDEF56-E78C-4945-92E9-F3B5FA789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CAA04A6-99D1-4412-8CFD-07C4A9E6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276366B-FF91-45E8-8909-F75F6D0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9E7F3E2-A26C-4B84-8833-6EDE3B7D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94CDAA4-8700-44C2-83AC-FEB308D5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6E444C0-A8BC-465A-BBCC-33269BEF1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4DFEC28-8E7C-47FA-8796-823871AB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BBACCCA-4D51-4A3D-9EE4-899306A8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C846FB8-9E2F-4CF9-92FC-3F2A951E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2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7496E2-E624-45C8-85B2-7EDFD300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8AD4B28-D92D-4AE4-AB7E-0AFF3BBAF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F2BAA26-061A-431D-89AA-A39E468E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5523D2C-9455-439A-83A9-5A41B1E5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BA35005-6DC3-4A5B-A641-343690B3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927F223-1927-4E76-A48D-2D9C33A5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52C95BF-B4E8-4A23-B81E-B62434CA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2582314F-F5D3-4B8E-B489-5B5775BD6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9087F82-DAE5-4183-BAE6-8EE0B8BE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81EA216-C3E4-4428-9C97-FC0C234E0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E0CFB862-81E1-41DB-82A3-94EEA039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8A55607-437B-48A4-ABD3-51B61C8F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B6CCECA-7F05-4032-8421-700EF748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002CF3B-0920-45AC-9F14-1E84D267E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5E951133-E99D-4104-B6C6-AAE4D811A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BC2530C8-5C00-4E0A-B4F4-22A5E9CF9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FE13309-CD10-448C-9683-627E58DA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3B702D7-30AA-4EAC-A1EE-FBA2B302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68C84F68-1515-4ACC-814F-D40D722F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1E031F1-D271-4FD9-94FA-1E874D4A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62FC2BD9-5AA5-4CD5-A320-7CFD1DD8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6E7DBB6-0A8A-46D3-875B-8FF3A51B9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4F4ABAF-7CC3-433D-97FB-78A84F9E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0AD3F8E-F8F4-403D-8EE3-49CB3012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C6F9D1E-F238-4A36-B804-E70B3B5C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E8BB3AF7-049C-4CC8-B1FD-1B94B74F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6F9BF4D-672C-4415-A52C-3D609BAB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1BD7905-67A7-4DD8-BF03-11D59B3B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BDD5CC4-968A-4A7E-9E2C-11C3F4282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64B910B-F499-425F-B162-6D0F7E32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1879A314-7D74-473B-99A1-48A348B2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24FA68CA-B2BA-4886-9058-F0B19052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8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B2D3454-1715-4E45-9D01-9B8F4D98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3B4932C-AD5A-4FA1-A374-4C13FBBD7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80D568B-9707-4182-BF54-A3C7E3D26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7DC9282-7485-4697-831C-2DFB0E17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9AFFD706-F809-442F-832A-662CA041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BD3DE8A-F586-430A-8234-BBCC92FB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2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0D5E042-F77C-40A0-B217-57B4E4C2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7980E2B-DBF4-4C53-BC1F-0BACABF7C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A739C34-5C6A-4F2D-9DB3-F84AD0E08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C7FA7-96F2-4F4C-B2E3-6775509222D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8EE4941-0C13-4000-8CD8-D6A3AF395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7117112-3008-4553-B0E0-F9FF2CD73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1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xd.adobe.com/view/1d791475-76e7-48d4-4e7d-e409545999ad-6b48/" TargetMode="Externa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9E594B12-E082-4D0D-B749-DB9BB3B0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87" y="1295288"/>
            <a:ext cx="4903313" cy="220381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543C137-BBB8-4535-A6D4-9097D40DC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9C4CF457-B757-4C66-A927-C2F383BB6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7" y="3609893"/>
            <a:ext cx="4903313" cy="37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 Video 2020-04-16 at 11.53.39">
            <a:hlinkClick r:id="" action="ppaction://media"/>
            <a:extLst>
              <a:ext uri="{FF2B5EF4-FFF2-40B4-BE49-F238E27FC236}">
                <a16:creationId xmlns:a16="http://schemas.microsoft.com/office/drawing/2014/main" id="{08E11B78-A4DE-43D3-AE3C-4BB7E9BF0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096" y="560077"/>
            <a:ext cx="3300376" cy="5999263"/>
          </a:xfrm>
          <a:prstGeom prst="rect">
            <a:avLst/>
          </a:prstGeom>
        </p:spPr>
      </p:pic>
      <p:pic>
        <p:nvPicPr>
          <p:cNvPr id="6" name="Kuva 6" descr="Kuva, joka sisältää kohteen lautanen, piirtäminen, merkki&#10;&#10;Kuvaus luotu, erittäin korkea luotettavuus">
            <a:extLst>
              <a:ext uri="{FF2B5EF4-FFF2-40B4-BE49-F238E27FC236}">
                <a16:creationId xmlns:a16="http://schemas.microsoft.com/office/drawing/2014/main" id="{1EB9590B-DBF6-4DDD-A755-0557CAAE6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795" y="561701"/>
            <a:ext cx="2743200" cy="158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72A2912B-2D02-4C0C-BAAA-C340D044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12" y="1331649"/>
            <a:ext cx="7061187" cy="1734013"/>
          </a:xfrm>
          <a:prstGeom prst="rect">
            <a:avLst/>
          </a:prstGeom>
        </p:spPr>
      </p:pic>
      <p:pic>
        <p:nvPicPr>
          <p:cNvPr id="4" name="Kuva 3" descr="Kuva, joka sisältää kohteen tumma, valkoinen&#10;&#10;Kuvaus luotu automaattisesti">
            <a:extLst>
              <a:ext uri="{FF2B5EF4-FFF2-40B4-BE49-F238E27FC236}">
                <a16:creationId xmlns:a16="http://schemas.microsoft.com/office/drawing/2014/main" id="{4B59F045-D76B-416E-933D-B3266BFD1D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46" y="3792339"/>
            <a:ext cx="1085943" cy="848313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08BA09A2-A288-4FC2-9B55-32ED69307016}"/>
              </a:ext>
            </a:extLst>
          </p:cNvPr>
          <p:cNvSpPr txBox="1"/>
          <p:nvPr/>
        </p:nvSpPr>
        <p:spPr>
          <a:xfrm>
            <a:off x="7521742" y="343100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2400" b="1">
                <a:solidFill>
                  <a:srgbClr val="63816D"/>
                </a:solidFill>
                <a:latin typeface="Bahnschrift SemiCondensed"/>
                <a:cs typeface="Calibri"/>
                <a:hlinkClick r:id="rId5"/>
              </a:rPr>
              <a:t>ePlant emulator</a:t>
            </a:r>
            <a:endParaRPr lang="fi-FI" sz="2400" b="1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13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B7C46BF-6DCE-4E9C-A2FA-98E07B22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269682"/>
            <a:ext cx="6362700" cy="1819275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B283F9EB-E1D4-4627-9462-8BBF8B249FC6}"/>
              </a:ext>
            </a:extLst>
          </p:cNvPr>
          <p:cNvSpPr txBox="1"/>
          <p:nvPr/>
        </p:nvSpPr>
        <p:spPr>
          <a:xfrm>
            <a:off x="373894" y="1636497"/>
            <a:ext cx="4714043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aim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of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project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was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to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create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an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automatized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that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en-US">
                <a:solidFill>
                  <a:srgbClr val="63816D"/>
                </a:solidFill>
                <a:latin typeface="Bahnschrift SemiCondensed" panose="020B0502040204020203" pitchFamily="34" charset="0"/>
              </a:rPr>
              <a:t>has been programmed to answer the specific needs of a certain plant.</a:t>
            </a:r>
          </a:p>
          <a:p>
            <a:endParaRPr lang="en-US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en-US">
                <a:solidFill>
                  <a:srgbClr val="63816D"/>
                </a:solidFill>
                <a:latin typeface="Bahnschrift SemiCondensed" panose="020B0502040204020203" pitchFamily="34" charset="0"/>
              </a:rPr>
              <a:t>The controlling of the smart pot happens with a mobile application that we have developed.</a:t>
            </a:r>
          </a:p>
          <a:p>
            <a:endParaRPr lang="en-US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en-US">
                <a:solidFill>
                  <a:srgbClr val="63816D"/>
                </a:solidFill>
                <a:latin typeface="Bahnschrift SemiCondensed"/>
              </a:rPr>
              <a:t>Our purpose is to ease people's everyday lives and to help them keep their plants alive.</a:t>
            </a:r>
          </a:p>
        </p:txBody>
      </p:sp>
      <p:pic>
        <p:nvPicPr>
          <p:cNvPr id="4104" name="Picture 8" descr="Communication, signal, smart farm, smart pot, technology, wifi icon">
            <a:extLst>
              <a:ext uri="{FF2B5EF4-FFF2-40B4-BE49-F238E27FC236}">
                <a16:creationId xmlns:a16="http://schemas.microsoft.com/office/drawing/2014/main" id="{434178EB-ACFF-4785-BF5A-54067078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alphaModFix amt="8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0" y="3429000"/>
            <a:ext cx="2878344" cy="2878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799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4401CB2A-89A5-4FEF-9C37-8A9BEF82B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549498"/>
            <a:ext cx="5219700" cy="1781175"/>
          </a:xfrm>
          <a:prstGeom prst="rect">
            <a:avLst/>
          </a:prstGeom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E06AEC-F9BF-4A19-98C6-72EB05A96AD0}"/>
              </a:ext>
            </a:extLst>
          </p:cNvPr>
          <p:cNvSpPr txBox="1"/>
          <p:nvPr/>
        </p:nvSpPr>
        <p:spPr>
          <a:xfrm>
            <a:off x="947028" y="295611"/>
            <a:ext cx="5907174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Design workshop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based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on Sprint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book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  <a:p>
            <a:pPr>
              <a:buFont typeface="Arial"/>
            </a:pPr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Clean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and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intuitive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design</a:t>
            </a:r>
            <a:endParaRPr lang="fi-FI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i-FI" sz="16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600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Following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your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own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plants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Searching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plants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, and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information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about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them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History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of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latest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events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Adding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new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plants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  <a:p>
            <a:pPr>
              <a:buFont typeface="Arial"/>
            </a:pPr>
            <a:endParaRPr lang="fi-FI" sz="16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6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Following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my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own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Plants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Humidity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of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soil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Water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tank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 status</a:t>
            </a:r>
            <a:endParaRPr lang="fi-FI" sz="16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History</a:t>
            </a:r>
            <a:endParaRPr lang="fi-FI" sz="16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Watering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plant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manually</a:t>
            </a:r>
            <a:endParaRPr lang="fi-FI" sz="16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pPr marL="285750" indent="-285750">
              <a:buFont typeface="Arial"/>
              <a:buChar char="•"/>
            </a:pPr>
            <a:endParaRPr lang="fi-FI" sz="16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600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     </a:t>
            </a:r>
            <a:endParaRPr lang="fi-FI" sz="1600">
              <a:solidFill>
                <a:srgbClr val="63816D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2" name="Kuva 2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E11A1248-731A-41F4-8625-6F96DD5A3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790" y="1974074"/>
            <a:ext cx="3244304" cy="5212976"/>
          </a:xfrm>
          <a:prstGeom prst="rect">
            <a:avLst/>
          </a:prstGeom>
        </p:spPr>
      </p:pic>
      <p:pic>
        <p:nvPicPr>
          <p:cNvPr id="7" name="Kuva 7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0CABB298-8FC7-4005-853A-3FFCED4C2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043" y="1951587"/>
            <a:ext cx="3244304" cy="5269006"/>
          </a:xfrm>
          <a:prstGeom prst="rect">
            <a:avLst/>
          </a:prstGeom>
        </p:spPr>
      </p:pic>
      <p:pic>
        <p:nvPicPr>
          <p:cNvPr id="3" name="Kuva 2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BCC4C0E-891F-4A3E-BB45-740430E854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0" y="711366"/>
            <a:ext cx="628048" cy="366219"/>
          </a:xfrm>
          <a:prstGeom prst="rect">
            <a:avLst/>
          </a:prstGeom>
        </p:spPr>
      </p:pic>
      <p:pic>
        <p:nvPicPr>
          <p:cNvPr id="10" name="Kuva 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EA41EB42-D61A-488F-841B-44D56F17F8D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42" y="1862470"/>
            <a:ext cx="628048" cy="366219"/>
          </a:xfrm>
          <a:prstGeom prst="rect">
            <a:avLst/>
          </a:prstGeom>
        </p:spPr>
      </p:pic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5B85EA9-438B-43A0-AC74-25428F8892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7" y="954744"/>
            <a:ext cx="628048" cy="366219"/>
          </a:xfrm>
          <a:prstGeom prst="rect">
            <a:avLst/>
          </a:prstGeom>
        </p:spPr>
      </p:pic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0FD76CA-2DA1-4D32-A333-D5C887EB0E8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2084969"/>
            <a:ext cx="628048" cy="366219"/>
          </a:xfrm>
          <a:prstGeom prst="rect">
            <a:avLst/>
          </a:prstGeom>
        </p:spPr>
      </p:pic>
      <p:pic>
        <p:nvPicPr>
          <p:cNvPr id="13" name="Kuva 12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B168432-55EF-4016-8D14-CB2DF3A3E5D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" y="2373673"/>
            <a:ext cx="628048" cy="366219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A27F78A-E967-4C10-86E7-8AECFB77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30" y="2602906"/>
            <a:ext cx="628048" cy="366219"/>
          </a:xfrm>
          <a:prstGeom prst="rect">
            <a:avLst/>
          </a:prstGeom>
        </p:spPr>
      </p:pic>
      <p:pic>
        <p:nvPicPr>
          <p:cNvPr id="15" name="Kuva 1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EF3E0909-DF05-4C47-98FE-148D8028477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1" y="4270709"/>
            <a:ext cx="628048" cy="366219"/>
          </a:xfrm>
          <a:prstGeom prst="rect">
            <a:avLst/>
          </a:prstGeom>
        </p:spPr>
      </p:pic>
      <p:pic>
        <p:nvPicPr>
          <p:cNvPr id="16" name="Kuva 1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94D31D7-3384-4BDF-9662-6477D871348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0" y="3278102"/>
            <a:ext cx="628048" cy="366219"/>
          </a:xfrm>
          <a:prstGeom prst="rect">
            <a:avLst/>
          </a:prstGeom>
        </p:spPr>
      </p:pic>
      <p:pic>
        <p:nvPicPr>
          <p:cNvPr id="18" name="Kuva 1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E57AAEFD-D930-491B-BBD6-0CFC806D80A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9" y="3779418"/>
            <a:ext cx="628048" cy="366219"/>
          </a:xfrm>
          <a:prstGeom prst="rect">
            <a:avLst/>
          </a:prstGeom>
        </p:spPr>
      </p:pic>
      <p:pic>
        <p:nvPicPr>
          <p:cNvPr id="19" name="Kuva 1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AF7E1EB-C811-4939-967A-3457F87F42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8" y="3999996"/>
            <a:ext cx="628048" cy="366219"/>
          </a:xfrm>
          <a:prstGeom prst="rect">
            <a:avLst/>
          </a:prstGeom>
        </p:spPr>
      </p:pic>
      <p:pic>
        <p:nvPicPr>
          <p:cNvPr id="20" name="Kuva 1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267EA38-6078-479F-A5D2-60A3FEC02D0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0" y="5122943"/>
            <a:ext cx="628048" cy="366219"/>
          </a:xfrm>
          <a:prstGeom prst="rect">
            <a:avLst/>
          </a:prstGeom>
        </p:spPr>
      </p:pic>
      <p:pic>
        <p:nvPicPr>
          <p:cNvPr id="21" name="Kuva 2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CBBBDC7-6213-4102-8441-86DC5D06C89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0" y="5383629"/>
            <a:ext cx="628048" cy="366219"/>
          </a:xfrm>
          <a:prstGeom prst="rect">
            <a:avLst/>
          </a:prstGeom>
        </p:spPr>
      </p:pic>
      <p:pic>
        <p:nvPicPr>
          <p:cNvPr id="22" name="Kuva 2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19B37B7-4275-4572-AF1A-C440C0F7386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0" y="5664366"/>
            <a:ext cx="628048" cy="366219"/>
          </a:xfrm>
          <a:prstGeom prst="rect">
            <a:avLst/>
          </a:prstGeom>
        </p:spPr>
      </p:pic>
      <p:pic>
        <p:nvPicPr>
          <p:cNvPr id="23" name="Kuva 23">
            <a:extLst>
              <a:ext uri="{FF2B5EF4-FFF2-40B4-BE49-F238E27FC236}">
                <a16:creationId xmlns:a16="http://schemas.microsoft.com/office/drawing/2014/main" id="{CC8E4235-3895-4647-9E8D-D6E3A7DE0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050" y="166689"/>
            <a:ext cx="714375" cy="428625"/>
          </a:xfrm>
          <a:prstGeom prst="rect">
            <a:avLst/>
          </a:prstGeom>
        </p:spPr>
      </p:pic>
      <p:pic>
        <p:nvPicPr>
          <p:cNvPr id="25" name="Kuva 25">
            <a:extLst>
              <a:ext uri="{FF2B5EF4-FFF2-40B4-BE49-F238E27FC236}">
                <a16:creationId xmlns:a16="http://schemas.microsoft.com/office/drawing/2014/main" id="{CF8DC3DA-AF4B-472D-A910-2370C59807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181" y="1500188"/>
            <a:ext cx="1104900" cy="428625"/>
          </a:xfrm>
          <a:prstGeom prst="rect">
            <a:avLst/>
          </a:prstGeom>
        </p:spPr>
      </p:pic>
      <p:pic>
        <p:nvPicPr>
          <p:cNvPr id="27" name="Kuva 27">
            <a:extLst>
              <a:ext uri="{FF2B5EF4-FFF2-40B4-BE49-F238E27FC236}">
                <a16:creationId xmlns:a16="http://schemas.microsoft.com/office/drawing/2014/main" id="{8C73D705-D1A3-442E-B2C5-54168FD92A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552" y="4754479"/>
            <a:ext cx="1837535" cy="441705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F838D31-5379-4381-BC6C-A101AEA4107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4" y="3518734"/>
            <a:ext cx="628048" cy="366219"/>
          </a:xfrm>
          <a:prstGeom prst="rect">
            <a:avLst/>
          </a:prstGeom>
        </p:spPr>
      </p:pic>
      <p:pic>
        <p:nvPicPr>
          <p:cNvPr id="30" name="Kuva 30">
            <a:extLst>
              <a:ext uri="{FF2B5EF4-FFF2-40B4-BE49-F238E27FC236}">
                <a16:creationId xmlns:a16="http://schemas.microsoft.com/office/drawing/2014/main" id="{96618ECD-728E-44B2-902E-0DA76CD402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6444" y="3055626"/>
            <a:ext cx="1053234" cy="278245"/>
          </a:xfrm>
          <a:prstGeom prst="rect">
            <a:avLst/>
          </a:prstGeom>
        </p:spPr>
      </p:pic>
      <p:sp>
        <p:nvSpPr>
          <p:cNvPr id="32" name="Tekstiruutu 31">
            <a:extLst>
              <a:ext uri="{FF2B5EF4-FFF2-40B4-BE49-F238E27FC236}">
                <a16:creationId xmlns:a16="http://schemas.microsoft.com/office/drawing/2014/main" id="{3D20D522-9634-4BEA-8717-18D38FE63AD7}"/>
              </a:ext>
            </a:extLst>
          </p:cNvPr>
          <p:cNvSpPr txBox="1"/>
          <p:nvPr/>
        </p:nvSpPr>
        <p:spPr>
          <a:xfrm>
            <a:off x="984584" y="5195637"/>
            <a:ext cx="27532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Adjusting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the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watering</a:t>
            </a:r>
            <a:endParaRPr lang="fi-FI" sz="1600">
              <a:ea typeface="+mn-lt"/>
              <a:cs typeface="+mn-lt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    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Community</a:t>
            </a:r>
            <a:endParaRPr lang="fi-FI" sz="1600">
              <a:ea typeface="+mn-lt"/>
              <a:cs typeface="+mn-lt"/>
            </a:endParaRPr>
          </a:p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     AI</a:t>
            </a:r>
            <a:endParaRPr lang="fi-FI" sz="1600"/>
          </a:p>
        </p:txBody>
      </p:sp>
    </p:spTree>
    <p:extLst>
      <p:ext uri="{BB962C8B-B14F-4D97-AF65-F5344CB8AC3E}">
        <p14:creationId xmlns:p14="http://schemas.microsoft.com/office/powerpoint/2010/main" val="163983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D1A54627-1435-4C42-B3B5-196C604A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730" y="1285832"/>
            <a:ext cx="6439270" cy="1735258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8CF5FD4D-6FE9-4E6E-96BD-FC8ED59CCB11}"/>
              </a:ext>
            </a:extLst>
          </p:cNvPr>
          <p:cNvSpPr txBox="1"/>
          <p:nvPr/>
        </p:nvSpPr>
        <p:spPr>
          <a:xfrm>
            <a:off x="5753821" y="3190411"/>
            <a:ext cx="6235131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First, we were supposed to use Microsoft Azure as a platform, but it turned out to be too expensive for this project.</a:t>
            </a:r>
          </a:p>
          <a:p>
            <a:endParaRPr lang="en-US">
              <a:solidFill>
                <a:srgbClr val="63816D"/>
              </a:solidFill>
              <a:latin typeface="Bahnschrift SemiCondensed"/>
              <a:cs typeface="Calibri"/>
            </a:endParaRPr>
          </a:p>
          <a:p>
            <a:r>
              <a:rPr lang="en-US">
                <a:solidFill>
                  <a:srgbClr val="63816D"/>
                </a:solidFill>
                <a:latin typeface="Bahnschrift SemiCondensed"/>
                <a:cs typeface="Calibri"/>
              </a:rPr>
              <a:t>So we decided to change to Google Firebase which is similar to Azure. </a:t>
            </a:r>
          </a:p>
          <a:p>
            <a:endParaRPr lang="en-US">
              <a:solidFill>
                <a:srgbClr val="63816D"/>
              </a:solidFill>
              <a:latin typeface="Bahnschrift SemiCondensed"/>
              <a:cs typeface="Calibri"/>
            </a:endParaRPr>
          </a:p>
          <a:p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basic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idea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here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is to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push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and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store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IoT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device’s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data to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cloud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and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then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fetch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it in the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react-native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 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app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.</a:t>
            </a:r>
          </a:p>
          <a:p>
            <a:endParaRPr lang="fi-FI">
              <a:solidFill>
                <a:srgbClr val="63816D"/>
              </a:solidFill>
              <a:latin typeface="Bahnschrift SemiCondensed"/>
              <a:cs typeface="Calibri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To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send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commands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to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IoT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device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,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react-native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app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sends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HTTP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post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request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to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Thingspeak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,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which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processes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it and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then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  <a:cs typeface="Calibri"/>
              </a:rPr>
              <a:t>sends</a:t>
            </a:r>
            <a:r>
              <a:rPr lang="fi-FI">
                <a:solidFill>
                  <a:srgbClr val="63816D"/>
                </a:solidFill>
                <a:latin typeface="Bahnschrift SemiCondensed"/>
                <a:cs typeface="Calibri"/>
              </a:rPr>
              <a:t> it to Arduino Uno. </a:t>
            </a:r>
            <a:endParaRPr lang="en-US"/>
          </a:p>
        </p:txBody>
      </p:sp>
      <p:pic>
        <p:nvPicPr>
          <p:cNvPr id="6" name="Kuva 5" descr="Kuva, joka sisältää kohteen kevyt&#10;&#10;Kuvaus luotu automaattisesti">
            <a:extLst>
              <a:ext uri="{FF2B5EF4-FFF2-40B4-BE49-F238E27FC236}">
                <a16:creationId xmlns:a16="http://schemas.microsoft.com/office/drawing/2014/main" id="{9144B515-828C-496D-9297-EAAC4F584D1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675" y="307529"/>
            <a:ext cx="1534687" cy="1411323"/>
          </a:xfrm>
          <a:prstGeom prst="rect">
            <a:avLst/>
          </a:prstGeom>
        </p:spPr>
      </p:pic>
      <p:pic>
        <p:nvPicPr>
          <p:cNvPr id="11" name="Kuva 10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95B80E6E-9B5B-404C-812D-676A34A89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5" y="1285832"/>
            <a:ext cx="4669830" cy="52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7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B3198551-34FA-485A-B901-6F545CCF15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7252480" y="3429000"/>
            <a:ext cx="4939520" cy="2966771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1B381FAB-4B09-4566-A4AA-A67C72F60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094" y="1204329"/>
            <a:ext cx="4918906" cy="1762442"/>
          </a:xfrm>
          <a:prstGeom prst="rect">
            <a:avLst/>
          </a:prstGeom>
        </p:spPr>
      </p:pic>
      <p:sp>
        <p:nvSpPr>
          <p:cNvPr id="13" name="Tekstiruutu 12">
            <a:extLst>
              <a:ext uri="{FF2B5EF4-FFF2-40B4-BE49-F238E27FC236}">
                <a16:creationId xmlns:a16="http://schemas.microsoft.com/office/drawing/2014/main" id="{BB82463B-6BE8-4A5E-98A3-0BF43ACB69CF}"/>
              </a:ext>
            </a:extLst>
          </p:cNvPr>
          <p:cNvSpPr txBox="1"/>
          <p:nvPr/>
        </p:nvSpPr>
        <p:spPr>
          <a:xfrm>
            <a:off x="7610363" y="6494081"/>
            <a:ext cx="5276295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* </a:t>
            </a:r>
            <a:r>
              <a:rPr lang="fi-FI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Internet of </a:t>
            </a:r>
            <a:r>
              <a:rPr lang="fi-FI" sz="8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</a:t>
            </a:r>
            <a:r>
              <a:rPr lang="fi-FI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 (</a:t>
            </a:r>
            <a:r>
              <a:rPr lang="fi-FI" sz="8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) = ”A </a:t>
            </a:r>
            <a:r>
              <a:rPr lang="fi-FI" sz="8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network</a:t>
            </a:r>
            <a:r>
              <a:rPr lang="fi-FI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 of Internet </a:t>
            </a:r>
            <a:r>
              <a:rPr lang="fi-FI" sz="8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connected</a:t>
            </a:r>
            <a:r>
              <a:rPr lang="fi-FI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8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objects</a:t>
            </a:r>
            <a:r>
              <a:rPr lang="fi-FI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8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able</a:t>
            </a:r>
            <a:r>
              <a:rPr lang="fi-FI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 to </a:t>
            </a:r>
            <a:r>
              <a:rPr lang="fi-FI" sz="8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collect</a:t>
            </a:r>
            <a:r>
              <a:rPr lang="fi-FI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 and </a:t>
            </a:r>
            <a:r>
              <a:rPr lang="fi-FI" sz="8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exchange</a:t>
            </a:r>
            <a:r>
              <a:rPr lang="fi-FI" sz="800">
                <a:solidFill>
                  <a:srgbClr val="63816D"/>
                </a:solidFill>
                <a:latin typeface="Bahnschrift SemiCondensed" panose="020B0502040204020203" pitchFamily="34" charset="0"/>
              </a:rPr>
              <a:t> data.”</a:t>
            </a:r>
            <a:endParaRPr lang="en-US" sz="800">
              <a:solidFill>
                <a:srgbClr val="63816D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CD634EA1-72D6-41F2-B144-F65CAA85228C}"/>
              </a:ext>
            </a:extLst>
          </p:cNvPr>
          <p:cNvSpPr txBox="1"/>
          <p:nvPr/>
        </p:nvSpPr>
        <p:spPr>
          <a:xfrm>
            <a:off x="8735626" y="1332153"/>
            <a:ext cx="2308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63816D">
                    <a:alpha val="56000"/>
                  </a:srgbClr>
                </a:solidFill>
                <a:latin typeface="Bahnschrift SemiCondensed" panose="020B0502040204020203" pitchFamily="34" charset="0"/>
              </a:rPr>
              <a:t>*</a:t>
            </a:r>
          </a:p>
          <a:p>
            <a:r>
              <a:rPr lang="fi-FI">
                <a:solidFill>
                  <a:srgbClr val="63816D">
                    <a:alpha val="56000"/>
                  </a:srgbClr>
                </a:solidFill>
                <a:latin typeface="Bahnschrift SemiCondensed" panose="020B0502040204020203" pitchFamily="34" charset="0"/>
              </a:rPr>
              <a:t> </a:t>
            </a:r>
            <a:endParaRPr lang="en-US">
              <a:solidFill>
                <a:srgbClr val="63816D">
                  <a:alpha val="56000"/>
                </a:srgb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A78BA14C-0453-4BC1-A4D2-28A4091C6CB6}"/>
              </a:ext>
            </a:extLst>
          </p:cNvPr>
          <p:cNvSpPr txBox="1"/>
          <p:nvPr/>
        </p:nvSpPr>
        <p:spPr>
          <a:xfrm>
            <a:off x="383920" y="147646"/>
            <a:ext cx="6379188" cy="65556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IoT-device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consists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from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three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different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3D-modeled and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printed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parts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: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outer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pot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,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inner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pot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and a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specified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place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for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all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components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Software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environment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: Arduino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Programming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language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: C++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Development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platform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: ESP32 (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controls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functionality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)</a:t>
            </a: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fi-FI" sz="1400" b="1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       </a:t>
            </a:r>
            <a:r>
              <a:rPr lang="fi-FI" sz="1400" b="1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b="1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humidity</a:t>
            </a:r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b="1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sensor</a:t>
            </a:r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measures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moisture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in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soil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. 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When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soil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is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too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dry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,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water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pump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will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activate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  <a:p>
            <a:r>
              <a:rPr lang="fi-FI" sz="1400" b="1">
                <a:solidFill>
                  <a:srgbClr val="63816D"/>
                </a:solidFill>
                <a:latin typeface="Bahnschrift SemiCondensed"/>
              </a:rPr>
              <a:t>       </a:t>
            </a:r>
            <a:r>
              <a:rPr lang="fi-FI" sz="1400" b="1" err="1">
                <a:solidFill>
                  <a:srgbClr val="63816D"/>
                </a:solidFill>
                <a:latin typeface="Bahnschrift SemiCondensed"/>
              </a:rPr>
              <a:t>Water</a:t>
            </a:r>
            <a:r>
              <a:rPr lang="fi-FI" sz="1400" b="1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b="1" err="1">
                <a:solidFill>
                  <a:srgbClr val="63816D"/>
                </a:solidFill>
                <a:latin typeface="Bahnschrift SemiCondensed"/>
              </a:rPr>
              <a:t>level</a:t>
            </a:r>
            <a:r>
              <a:rPr lang="fi-FI" sz="1400" b="1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b="1" err="1">
                <a:solidFill>
                  <a:srgbClr val="63816D"/>
                </a:solidFill>
                <a:latin typeface="Bahnschrift SemiCondensed"/>
              </a:rPr>
              <a:t>sensor</a:t>
            </a:r>
            <a:r>
              <a:rPr lang="fi-FI" sz="1400" b="1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measures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water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level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in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outer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 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/>
              </a:rPr>
              <a:t>       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pot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 (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water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tank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) and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activate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pump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if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specified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value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has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 </a:t>
            </a:r>
            <a:endParaRPr lang="fi-FI" sz="14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400">
                <a:solidFill>
                  <a:srgbClr val="63816D"/>
                </a:solidFill>
                <a:latin typeface="Bahnschrift SemiCondensed"/>
              </a:rPr>
              <a:t>       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fallen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.</a:t>
            </a:r>
            <a:endParaRPr lang="fi-FI" sz="1400" b="1">
              <a:solidFill>
                <a:srgbClr val="63816D"/>
              </a:solidFill>
              <a:latin typeface="Bahnschrift SemiCondensed"/>
            </a:endParaRPr>
          </a:p>
          <a:p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       </a:t>
            </a:r>
            <a:r>
              <a:rPr lang="fi-FI" sz="1400" b="1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b="1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outer</a:t>
            </a:r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b="1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pot</a:t>
            </a:r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is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used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as a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water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tank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. A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water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level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sensor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is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attached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to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wall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,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which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measures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height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of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water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level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. 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/>
              </a:rPr>
              <a:t>      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soil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and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plant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itself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are placed in </a:t>
            </a:r>
            <a:r>
              <a:rPr lang="fi-FI" sz="1400" b="1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 sz="1400" b="1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b="1" err="1">
                <a:solidFill>
                  <a:srgbClr val="63816D"/>
                </a:solidFill>
                <a:latin typeface="Bahnschrift SemiCondensed"/>
              </a:rPr>
              <a:t>inner</a:t>
            </a:r>
            <a:r>
              <a:rPr lang="fi-FI" sz="1400" b="1">
                <a:solidFill>
                  <a:srgbClr val="63816D"/>
                </a:solidFill>
                <a:latin typeface="Bahnschrift SemiCondensed"/>
              </a:rPr>
              <a:t> pot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.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watering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happens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through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hole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that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is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placed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in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middle</a:t>
            </a:r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 of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pot.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water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tank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can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be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filled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from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hole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at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edge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of 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inner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pot.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 </a:t>
            </a:r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ESP32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and </a:t>
            </a:r>
            <a:r>
              <a:rPr lang="fi-FI" sz="1400" b="1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other</a:t>
            </a:r>
            <a:r>
              <a:rPr lang="fi-FI" sz="1400" b="1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b="1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components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are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placed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in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bottom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of </a:t>
            </a:r>
            <a:r>
              <a:rPr lang="fi-FI" sz="1400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pot.</a:t>
            </a:r>
          </a:p>
          <a:p>
            <a:r>
              <a:rPr lang="fi-FI" sz="1400">
                <a:solidFill>
                  <a:srgbClr val="63816D"/>
                </a:solidFill>
                <a:latin typeface="Bahnschrift SemiCondensed" panose="020B0502040204020203" pitchFamily="34" charset="0"/>
              </a:rPr>
              <a:t>       </a:t>
            </a:r>
          </a:p>
          <a:p>
            <a:endParaRPr lang="fi-FI" sz="1400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sz="1400">
                <a:solidFill>
                  <a:srgbClr val="63816D"/>
                </a:solidFill>
                <a:latin typeface="Bahnschrift SemiCondensed"/>
              </a:rPr>
              <a:t>      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smart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pot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is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connected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to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Wifi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but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also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works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400" err="1">
                <a:solidFill>
                  <a:srgbClr val="63816D"/>
                </a:solidFill>
                <a:latin typeface="Bahnschrift SemiCondensed"/>
              </a:rPr>
              <a:t>stand-alone</a:t>
            </a:r>
            <a:r>
              <a:rPr lang="fi-FI" sz="1400">
                <a:solidFill>
                  <a:srgbClr val="63816D"/>
                </a:solidFill>
                <a:latin typeface="Bahnschrift SemiCondensed"/>
              </a:rPr>
              <a:t>.</a:t>
            </a:r>
          </a:p>
          <a:p>
            <a:endParaRPr lang="fi-FI" sz="1400" b="1">
              <a:solidFill>
                <a:srgbClr val="63816D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5F494341-9177-470C-A114-9CA5160A1A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1" y="1713068"/>
            <a:ext cx="316012" cy="13677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591A4AB3-77BA-456D-83F7-29589D4ADB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1" y="1944118"/>
            <a:ext cx="316012" cy="136772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0C69E970-9642-4BFA-A3F3-259A35DB19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1" y="1513446"/>
            <a:ext cx="316012" cy="13677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7C31049-824E-427D-9149-5DE3347C3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37" y="1035552"/>
            <a:ext cx="838200" cy="342900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0B9FF287-16E2-48FA-8264-0A01C2E09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84" y="2497091"/>
            <a:ext cx="952500" cy="342900"/>
          </a:xfrm>
          <a:prstGeom prst="rect">
            <a:avLst/>
          </a:prstGeom>
        </p:spPr>
      </p:pic>
      <p:pic>
        <p:nvPicPr>
          <p:cNvPr id="20" name="Kuva 1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3848AC9-DBCD-4825-A775-A906DDE47C1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" y="2841827"/>
            <a:ext cx="628048" cy="366219"/>
          </a:xfrm>
          <a:prstGeom prst="rect">
            <a:avLst/>
          </a:prstGeom>
        </p:spPr>
      </p:pic>
      <p:pic>
        <p:nvPicPr>
          <p:cNvPr id="24" name="Kuva 2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E527FF3-B4A6-4F6E-B2D5-6F3CBB0F20C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" y="3249503"/>
            <a:ext cx="628048" cy="366219"/>
          </a:xfrm>
          <a:prstGeom prst="rect">
            <a:avLst/>
          </a:prstGeom>
        </p:spPr>
      </p:pic>
      <p:pic>
        <p:nvPicPr>
          <p:cNvPr id="25" name="Kuva 2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C4D8765-485C-43BB-9751-51A46508BCB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" y="3877759"/>
            <a:ext cx="628048" cy="366219"/>
          </a:xfrm>
          <a:prstGeom prst="rect">
            <a:avLst/>
          </a:prstGeom>
        </p:spPr>
      </p:pic>
      <p:pic>
        <p:nvPicPr>
          <p:cNvPr id="26" name="Kuva 2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F8B80F35-3392-411C-B84B-A6DADA14DAF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" y="4505649"/>
            <a:ext cx="628048" cy="366219"/>
          </a:xfrm>
          <a:prstGeom prst="rect">
            <a:avLst/>
          </a:prstGeom>
        </p:spPr>
      </p:pic>
      <p:pic>
        <p:nvPicPr>
          <p:cNvPr id="22" name="Kuva 21" descr="Kuva, joka sisältää kohteen kevyt&#10;&#10;Kuvaus luotu automaattisesti">
            <a:extLst>
              <a:ext uri="{FF2B5EF4-FFF2-40B4-BE49-F238E27FC236}">
                <a16:creationId xmlns:a16="http://schemas.microsoft.com/office/drawing/2014/main" id="{11DBB668-2273-45CB-A77D-783BC4D76D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3" y="5816490"/>
            <a:ext cx="366220" cy="366220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9B5871A-E2F7-472C-900B-3C49061CC25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6" y="5135113"/>
            <a:ext cx="628048" cy="3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2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Kuva 1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3848AC9-DBCD-4825-A775-A906DDE4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5232952"/>
            <a:ext cx="628048" cy="366219"/>
          </a:xfrm>
          <a:prstGeom prst="rect">
            <a:avLst/>
          </a:prstGeom>
        </p:spPr>
      </p:pic>
      <p:pic>
        <p:nvPicPr>
          <p:cNvPr id="24" name="Kuva 2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E527FF3-B4A6-4F6E-B2D5-6F3CBB0F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4786264"/>
            <a:ext cx="628048" cy="366219"/>
          </a:xfrm>
          <a:prstGeom prst="rect">
            <a:avLst/>
          </a:prstGeom>
        </p:spPr>
      </p:pic>
      <p:pic>
        <p:nvPicPr>
          <p:cNvPr id="25" name="Kuva 2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C4D8765-485C-43BB-9751-51A46508BC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5760884"/>
            <a:ext cx="628048" cy="366219"/>
          </a:xfrm>
          <a:prstGeom prst="rect">
            <a:avLst/>
          </a:prstGeom>
        </p:spPr>
      </p:pic>
      <p:pic>
        <p:nvPicPr>
          <p:cNvPr id="26" name="Kuva 2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F8B80F35-3392-411C-B84B-A6DADA14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7" y="6307956"/>
            <a:ext cx="628048" cy="366219"/>
          </a:xfrm>
          <a:prstGeom prst="rect">
            <a:avLst/>
          </a:prstGeom>
        </p:spPr>
      </p:pic>
      <p:pic>
        <p:nvPicPr>
          <p:cNvPr id="16" name="Kuva 16" descr="Kuva, joka sisältää kohteen sininen, säilö, sisä, istuminen&#10;&#10;Kuvaus luotu, erittäin korkea luotettavuus">
            <a:extLst>
              <a:ext uri="{FF2B5EF4-FFF2-40B4-BE49-F238E27FC236}">
                <a16:creationId xmlns:a16="http://schemas.microsoft.com/office/drawing/2014/main" id="{13D1B525-044C-4DCC-A9E4-818C0A0D1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975" y="2248634"/>
            <a:ext cx="3124200" cy="1998103"/>
          </a:xfrm>
          <a:prstGeom prst="rect">
            <a:avLst/>
          </a:prstGeom>
        </p:spPr>
      </p:pic>
      <p:pic>
        <p:nvPicPr>
          <p:cNvPr id="39" name="Kuva 3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C8A50A1-93EE-4A3F-9AA0-71B9D43B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5204999"/>
            <a:ext cx="628048" cy="366219"/>
          </a:xfrm>
          <a:prstGeom prst="rect">
            <a:avLst/>
          </a:prstGeom>
        </p:spPr>
      </p:pic>
      <p:pic>
        <p:nvPicPr>
          <p:cNvPr id="40" name="Kuva 3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A27DAF5-B2CB-4CDB-B9A2-99F0A3437E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4758310"/>
            <a:ext cx="628048" cy="366219"/>
          </a:xfrm>
          <a:prstGeom prst="rect">
            <a:avLst/>
          </a:prstGeom>
        </p:spPr>
      </p:pic>
      <p:pic>
        <p:nvPicPr>
          <p:cNvPr id="41" name="Kuva 4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AF083C0-F721-489A-A456-3790F30FE3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5732931"/>
            <a:ext cx="628048" cy="366219"/>
          </a:xfrm>
          <a:prstGeom prst="rect">
            <a:avLst/>
          </a:prstGeom>
        </p:spPr>
      </p:pic>
      <p:pic>
        <p:nvPicPr>
          <p:cNvPr id="42" name="Kuva 4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3B718FE-F22F-44C1-B8C9-A1D2AF1DC2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6" y="6189766"/>
            <a:ext cx="628048" cy="366219"/>
          </a:xfrm>
          <a:prstGeom prst="rect">
            <a:avLst/>
          </a:prstGeom>
        </p:spPr>
      </p:pic>
      <p:pic>
        <p:nvPicPr>
          <p:cNvPr id="55" name="Kuva 55" descr="Kuva, joka sisältää kohteen ruokailuvälineet, lautanen, piirtäminen&#10;&#10;Kuvaus luotu, erittäin korkea luotettavuus">
            <a:extLst>
              <a:ext uri="{FF2B5EF4-FFF2-40B4-BE49-F238E27FC236}">
                <a16:creationId xmlns:a16="http://schemas.microsoft.com/office/drawing/2014/main" id="{A1615E57-2BBB-426C-BA27-437ADC340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362" y="621203"/>
            <a:ext cx="7095836" cy="1242904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6D4B396D-FD5D-49D7-8302-203043ADEDF3}"/>
              </a:ext>
            </a:extLst>
          </p:cNvPr>
          <p:cNvSpPr txBox="1"/>
          <p:nvPr/>
        </p:nvSpPr>
        <p:spPr>
          <a:xfrm>
            <a:off x="6355348" y="4756793"/>
            <a:ext cx="2743199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First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time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 3D-printed</a:t>
            </a:r>
            <a:endParaRPr lang="fi-FI" sz="1600">
              <a:solidFill>
                <a:srgbClr val="63816D"/>
              </a:solidFill>
              <a:latin typeface="Bahnschrift SemiCondensed"/>
              <a:ea typeface="+mn-lt"/>
              <a:cs typeface="+mn-lt"/>
            </a:endParaRPr>
          </a:p>
          <a:p>
            <a:endParaRPr lang="fi-FI">
              <a:cs typeface="Calibri"/>
            </a:endParaRPr>
          </a:p>
        </p:txBody>
      </p:sp>
      <p:sp>
        <p:nvSpPr>
          <p:cNvPr id="54" name="Tekstiruutu 53">
            <a:extLst>
              <a:ext uri="{FF2B5EF4-FFF2-40B4-BE49-F238E27FC236}">
                <a16:creationId xmlns:a16="http://schemas.microsoft.com/office/drawing/2014/main" id="{E462AF18-E614-4E19-AFB0-E7AD51349AA4}"/>
              </a:ext>
            </a:extLst>
          </p:cNvPr>
          <p:cNvSpPr txBox="1"/>
          <p:nvPr/>
        </p:nvSpPr>
        <p:spPr>
          <a:xfrm>
            <a:off x="6356376" y="520566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No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wiring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tunnels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56" name="Tekstiruutu 55">
            <a:extLst>
              <a:ext uri="{FF2B5EF4-FFF2-40B4-BE49-F238E27FC236}">
                <a16:creationId xmlns:a16="http://schemas.microsoft.com/office/drawing/2014/main" id="{FB0A7776-61D0-453D-A2A0-64F6A117E4EC}"/>
              </a:ext>
            </a:extLst>
          </p:cNvPr>
          <p:cNvSpPr txBox="1"/>
          <p:nvPr/>
        </p:nvSpPr>
        <p:spPr>
          <a:xfrm>
            <a:off x="6355347" y="5694124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No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watering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systems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57" name="Tekstiruutu 56">
            <a:extLst>
              <a:ext uri="{FF2B5EF4-FFF2-40B4-BE49-F238E27FC236}">
                <a16:creationId xmlns:a16="http://schemas.microsoft.com/office/drawing/2014/main" id="{ABE10397-0E04-4938-834B-CCFBA2D7F2A6}"/>
              </a:ext>
            </a:extLst>
          </p:cNvPr>
          <p:cNvSpPr txBox="1"/>
          <p:nvPr/>
        </p:nvSpPr>
        <p:spPr>
          <a:xfrm>
            <a:off x="6365374" y="612864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Test</a:t>
            </a:r>
            <a:r>
              <a:rPr lang="fi-FI" sz="1600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size</a:t>
            </a:r>
            <a:r>
              <a:rPr lang="fi-FI">
                <a:solidFill>
                  <a:srgbClr val="63816D"/>
                </a:solidFill>
                <a:ea typeface="+mn-lt"/>
                <a:cs typeface="+mn-lt"/>
              </a:rPr>
              <a:t> </a:t>
            </a:r>
          </a:p>
        </p:txBody>
      </p:sp>
      <p:pic>
        <p:nvPicPr>
          <p:cNvPr id="58" name="Kuva 58" descr="Kuva, joka sisältää kohteen sisä, ikkuna, istuminen, valkoinen&#10;&#10;Kuvaus luotu, erittäin korkea luotettavuus">
            <a:extLst>
              <a:ext uri="{FF2B5EF4-FFF2-40B4-BE49-F238E27FC236}">
                <a16:creationId xmlns:a16="http://schemas.microsoft.com/office/drawing/2014/main" id="{3DECBB7F-3ECD-44EC-9797-5D6C078E8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960" y="1206283"/>
            <a:ext cx="2334855" cy="3047829"/>
          </a:xfrm>
          <a:prstGeom prst="rect">
            <a:avLst/>
          </a:prstGeom>
        </p:spPr>
      </p:pic>
      <p:sp>
        <p:nvSpPr>
          <p:cNvPr id="60" name="Tekstiruutu 59">
            <a:extLst>
              <a:ext uri="{FF2B5EF4-FFF2-40B4-BE49-F238E27FC236}">
                <a16:creationId xmlns:a16="http://schemas.microsoft.com/office/drawing/2014/main" id="{9A1E819D-FF0C-405C-A314-1FC638A7078F}"/>
              </a:ext>
            </a:extLst>
          </p:cNvPr>
          <p:cNvSpPr txBox="1"/>
          <p:nvPr/>
        </p:nvSpPr>
        <p:spPr>
          <a:xfrm>
            <a:off x="1528740" y="576470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Watering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system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</p:txBody>
      </p:sp>
      <p:sp>
        <p:nvSpPr>
          <p:cNvPr id="61" name="Tekstiruutu 60">
            <a:extLst>
              <a:ext uri="{FF2B5EF4-FFF2-40B4-BE49-F238E27FC236}">
                <a16:creationId xmlns:a16="http://schemas.microsoft.com/office/drawing/2014/main" id="{61BFAE42-2DB2-4C9C-8944-6A00442E38FA}"/>
              </a:ext>
            </a:extLst>
          </p:cNvPr>
          <p:cNvSpPr txBox="1"/>
          <p:nvPr/>
        </p:nvSpPr>
        <p:spPr>
          <a:xfrm>
            <a:off x="1528740" y="478334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Made out of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metal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</p:txBody>
      </p:sp>
      <p:sp>
        <p:nvSpPr>
          <p:cNvPr id="62" name="Tekstiruutu 61">
            <a:extLst>
              <a:ext uri="{FF2B5EF4-FFF2-40B4-BE49-F238E27FC236}">
                <a16:creationId xmlns:a16="http://schemas.microsoft.com/office/drawing/2014/main" id="{2693A252-AC61-46A8-81E7-BAC5C10BD5A2}"/>
              </a:ext>
            </a:extLst>
          </p:cNvPr>
          <p:cNvSpPr txBox="1"/>
          <p:nvPr/>
        </p:nvSpPr>
        <p:spPr>
          <a:xfrm>
            <a:off x="1528740" y="523361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First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working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prototype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</p:txBody>
      </p:sp>
      <p:sp>
        <p:nvSpPr>
          <p:cNvPr id="63" name="Tekstiruutu 62">
            <a:extLst>
              <a:ext uri="{FF2B5EF4-FFF2-40B4-BE49-F238E27FC236}">
                <a16:creationId xmlns:a16="http://schemas.microsoft.com/office/drawing/2014/main" id="{E61EF46A-857F-477B-A0EE-7C02D0122186}"/>
              </a:ext>
            </a:extLst>
          </p:cNvPr>
          <p:cNvSpPr txBox="1"/>
          <p:nvPr/>
        </p:nvSpPr>
        <p:spPr>
          <a:xfrm>
            <a:off x="1528740" y="630734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Lights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and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light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sensor</a:t>
            </a:r>
            <a:endParaRPr lang="fi-FI" sz="1600">
              <a:solidFill>
                <a:srgbClr val="63816D"/>
              </a:solidFill>
              <a:latin typeface="Bahnschrift SemiCondensed"/>
            </a:endParaRPr>
          </a:p>
        </p:txBody>
      </p:sp>
      <p:pic>
        <p:nvPicPr>
          <p:cNvPr id="2" name="Kuva 2">
            <a:extLst>
              <a:ext uri="{FF2B5EF4-FFF2-40B4-BE49-F238E27FC236}">
                <a16:creationId xmlns:a16="http://schemas.microsoft.com/office/drawing/2014/main" id="{0DB1E0D0-999F-4962-8A3F-0C56A60AB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390" y="4339390"/>
            <a:ext cx="695325" cy="304800"/>
          </a:xfrm>
          <a:prstGeom prst="rect">
            <a:avLst/>
          </a:prstGeom>
        </p:spPr>
      </p:pic>
      <p:pic>
        <p:nvPicPr>
          <p:cNvPr id="4" name="Kuva 5">
            <a:extLst>
              <a:ext uri="{FF2B5EF4-FFF2-40B4-BE49-F238E27FC236}">
                <a16:creationId xmlns:a16="http://schemas.microsoft.com/office/drawing/2014/main" id="{7B0E21F1-A676-490B-9436-06D61654B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206" y="4345656"/>
            <a:ext cx="6953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5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Kuva 2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C4D8765-485C-43BB-9751-51A46508BC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4189486"/>
            <a:ext cx="628048" cy="366219"/>
          </a:xfrm>
          <a:prstGeom prst="rect">
            <a:avLst/>
          </a:prstGeom>
        </p:spPr>
      </p:pic>
      <p:pic>
        <p:nvPicPr>
          <p:cNvPr id="26" name="Kuva 2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F8B80F35-3392-411C-B84B-A6DADA14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4736558"/>
            <a:ext cx="628048" cy="366219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9B5871A-E2F7-472C-900B-3C49061C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5273658"/>
            <a:ext cx="628048" cy="366219"/>
          </a:xfrm>
          <a:prstGeom prst="rect">
            <a:avLst/>
          </a:prstGeom>
        </p:spPr>
      </p:pic>
      <p:pic>
        <p:nvPicPr>
          <p:cNvPr id="18" name="Kuva 18" descr="Kuva, joka sisältää kohteen sisä, pöytä, kuppi, istuminen&#10;&#10;Kuvaus luotu, erittäin korkea luotettavuus">
            <a:extLst>
              <a:ext uri="{FF2B5EF4-FFF2-40B4-BE49-F238E27FC236}">
                <a16:creationId xmlns:a16="http://schemas.microsoft.com/office/drawing/2014/main" id="{31E1FA17-171E-421E-9139-5DFADF32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310" y="358787"/>
            <a:ext cx="2743200" cy="3184788"/>
          </a:xfrm>
          <a:prstGeom prst="rect">
            <a:avLst/>
          </a:prstGeom>
        </p:spPr>
      </p:pic>
      <p:pic>
        <p:nvPicPr>
          <p:cNvPr id="2" name="Kuva 3" descr="Kuva, joka sisältää kohteen sisä, pöytä, istuminen, kirjoituspöytä&#10;&#10;Kuvaus luotu, erittäin korkea luotettavuus">
            <a:extLst>
              <a:ext uri="{FF2B5EF4-FFF2-40B4-BE49-F238E27FC236}">
                <a16:creationId xmlns:a16="http://schemas.microsoft.com/office/drawing/2014/main" id="{D65FC9B2-F80A-4330-9AE5-C3253FD50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423" y="302014"/>
            <a:ext cx="2431473" cy="3241964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79891D4A-54A3-4661-839D-5A95A058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45" y="5752558"/>
            <a:ext cx="628048" cy="366219"/>
          </a:xfrm>
          <a:prstGeom prst="rect">
            <a:avLst/>
          </a:prstGeom>
        </p:spPr>
      </p:pic>
      <p:pic>
        <p:nvPicPr>
          <p:cNvPr id="15" name="Kuva 1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F561227-B4AD-46C1-92EC-2AF8688A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7" y="4281849"/>
            <a:ext cx="628048" cy="366219"/>
          </a:xfrm>
          <a:prstGeom prst="rect">
            <a:avLst/>
          </a:prstGeom>
        </p:spPr>
      </p:pic>
      <p:pic>
        <p:nvPicPr>
          <p:cNvPr id="17" name="Kuva 16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B6CA7A55-DB7F-413E-80F5-A547EBCD86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7" y="4828921"/>
            <a:ext cx="628048" cy="366219"/>
          </a:xfrm>
          <a:prstGeom prst="rect">
            <a:avLst/>
          </a:prstGeom>
        </p:spPr>
      </p:pic>
      <p:pic>
        <p:nvPicPr>
          <p:cNvPr id="19" name="Kuva 1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2C495C2E-BFD7-4027-9949-142A85E1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17" y="5285811"/>
            <a:ext cx="628048" cy="366219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D45D4C51-DEE0-4F53-94B1-0BB47C4B2BCB}"/>
              </a:ext>
            </a:extLst>
          </p:cNvPr>
          <p:cNvSpPr txBox="1"/>
          <p:nvPr/>
        </p:nvSpPr>
        <p:spPr>
          <a:xfrm>
            <a:off x="1616242" y="473416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Watering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system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/>
              </a:rPr>
              <a:t>prototype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A0C8FB93-5138-4A6C-9F43-F897988081DE}"/>
              </a:ext>
            </a:extLst>
          </p:cNvPr>
          <p:cNvSpPr txBox="1"/>
          <p:nvPr/>
        </p:nvSpPr>
        <p:spPr>
          <a:xfrm>
            <a:off x="1617784" y="427732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Complete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plant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 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pot</a:t>
            </a:r>
            <a:endParaRPr lang="fi-FI" sz="1600" err="1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23" name="Tekstiruutu 22">
            <a:extLst>
              <a:ext uri="{FF2B5EF4-FFF2-40B4-BE49-F238E27FC236}">
                <a16:creationId xmlns:a16="http://schemas.microsoft.com/office/drawing/2014/main" id="{8D62E7B5-6FC3-40E7-A3AB-0915141DF15E}"/>
              </a:ext>
            </a:extLst>
          </p:cNvPr>
          <p:cNvSpPr txBox="1"/>
          <p:nvPr/>
        </p:nvSpPr>
        <p:spPr>
          <a:xfrm>
            <a:off x="1617784" y="526145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Wiring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spots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679F3B1E-5F7A-4F77-8D33-98216065E82C}"/>
              </a:ext>
            </a:extLst>
          </p:cNvPr>
          <p:cNvSpPr txBox="1"/>
          <p:nvPr/>
        </p:nvSpPr>
        <p:spPr>
          <a:xfrm>
            <a:off x="1616242" y="574039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Too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small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space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for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tech</a:t>
            </a:r>
            <a:endParaRPr lang="fi-FI" sz="1600">
              <a:solidFill>
                <a:srgbClr val="63816D"/>
              </a:solidFill>
              <a:latin typeface="Bahnschrift SemiCondensed"/>
              <a:cs typeface="Calibri"/>
            </a:endParaRP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8927D31B-027A-45EF-8F06-AA75DBDD9DE6}"/>
              </a:ext>
            </a:extLst>
          </p:cNvPr>
          <p:cNvSpPr txBox="1"/>
          <p:nvPr/>
        </p:nvSpPr>
        <p:spPr>
          <a:xfrm>
            <a:off x="6893169" y="4284784"/>
            <a:ext cx="39263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New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print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with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bigger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space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 for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tech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70BD9ACA-6F36-43C7-B7FA-17423F455CDB}"/>
              </a:ext>
            </a:extLst>
          </p:cNvPr>
          <p:cNvSpPr txBox="1"/>
          <p:nvPr/>
        </p:nvSpPr>
        <p:spPr>
          <a:xfrm>
            <a:off x="6893168" y="477915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Working</a:t>
            </a:r>
            <a:r>
              <a:rPr lang="fi-FI" sz="1600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  <a:cs typeface="Calibri" panose="020F0502020204030204"/>
              </a:rPr>
              <a:t>prototype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EC74E44C-B457-4F6E-B131-18B0C27D3C58}"/>
              </a:ext>
            </a:extLst>
          </p:cNvPr>
          <p:cNvSpPr txBox="1"/>
          <p:nvPr/>
        </p:nvSpPr>
        <p:spPr>
          <a:xfrm>
            <a:off x="6893168" y="531003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Still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too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little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space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for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tech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sp>
        <p:nvSpPr>
          <p:cNvPr id="33" name="Tekstiruutu 32">
            <a:extLst>
              <a:ext uri="{FF2B5EF4-FFF2-40B4-BE49-F238E27FC236}">
                <a16:creationId xmlns:a16="http://schemas.microsoft.com/office/drawing/2014/main" id="{EE980EAE-A503-4AD2-A73E-F712E4438D0C}"/>
              </a:ext>
            </a:extLst>
          </p:cNvPr>
          <p:cNvSpPr txBox="1"/>
          <p:nvPr/>
        </p:nvSpPr>
        <p:spPr>
          <a:xfrm>
            <a:off x="9129294" y="6297502"/>
            <a:ext cx="36054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i-FI" sz="1600">
                <a:solidFill>
                  <a:srgbClr val="63816D"/>
                </a:solidFill>
                <a:latin typeface="Bahnschrift SemiCondensed"/>
              </a:rPr>
              <a:t>Version 5. Online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found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plant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sz="1600" err="1">
                <a:solidFill>
                  <a:srgbClr val="63816D"/>
                </a:solidFill>
                <a:latin typeface="Bahnschrift SemiCondensed"/>
              </a:rPr>
              <a:t>pot</a:t>
            </a:r>
            <a:r>
              <a:rPr lang="fi-FI" sz="1600">
                <a:solidFill>
                  <a:srgbClr val="63816D"/>
                </a:solidFill>
                <a:latin typeface="Bahnschrift SemiCondensed"/>
              </a:rPr>
              <a:t> </a:t>
            </a:r>
            <a:endParaRPr lang="fi-FI" sz="1600">
              <a:solidFill>
                <a:srgbClr val="63816D"/>
              </a:solidFill>
              <a:latin typeface="Bahnschrift SemiCondensed"/>
              <a:cs typeface="Calibri" panose="020F0502020204030204"/>
            </a:endParaRPr>
          </a:p>
        </p:txBody>
      </p:sp>
      <p:pic>
        <p:nvPicPr>
          <p:cNvPr id="3" name="Kuva 3">
            <a:extLst>
              <a:ext uri="{FF2B5EF4-FFF2-40B4-BE49-F238E27FC236}">
                <a16:creationId xmlns:a16="http://schemas.microsoft.com/office/drawing/2014/main" id="{7FDBD673-5D5F-461E-AC3B-024142143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156" y="3659104"/>
            <a:ext cx="733425" cy="361950"/>
          </a:xfrm>
          <a:prstGeom prst="rect">
            <a:avLst/>
          </a:prstGeom>
        </p:spPr>
      </p:pic>
      <p:pic>
        <p:nvPicPr>
          <p:cNvPr id="7" name="Kuva 7">
            <a:extLst>
              <a:ext uri="{FF2B5EF4-FFF2-40B4-BE49-F238E27FC236}">
                <a16:creationId xmlns:a16="http://schemas.microsoft.com/office/drawing/2014/main" id="{E5A498E6-003A-401C-9798-B07604A21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817" y="3663867"/>
            <a:ext cx="7715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3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E29F1BC6-3346-4746-9870-AD1A4A557374}"/>
              </a:ext>
            </a:extLst>
          </p:cNvPr>
          <p:cNvSpPr txBox="1"/>
          <p:nvPr/>
        </p:nvSpPr>
        <p:spPr>
          <a:xfrm>
            <a:off x="373894" y="1545241"/>
            <a:ext cx="4714043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ThingSpeak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is an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analytics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platform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service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that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allows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to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send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and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receive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live data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from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an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IoT-device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and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visualize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it in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cloud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  <a:p>
            <a:endParaRPr lang="fi-FI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smart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works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with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Wifi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connection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through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which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it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sends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continuously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data (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such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as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soil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moisture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and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water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levels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) to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ThingSpeak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  <a:p>
            <a:endParaRPr lang="fi-FI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smart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pot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can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be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controlled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from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mobile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application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by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using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ThingSpeak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 API-</a:t>
            </a:r>
            <a:r>
              <a:rPr lang="fi-FI" err="1">
                <a:solidFill>
                  <a:srgbClr val="63816D"/>
                </a:solidFill>
                <a:latin typeface="Bahnschrift SemiCondensed" panose="020B0502040204020203" pitchFamily="34" charset="0"/>
              </a:rPr>
              <a:t>keys</a:t>
            </a:r>
            <a:r>
              <a:rPr lang="fi-FI">
                <a:solidFill>
                  <a:srgbClr val="63816D"/>
                </a:solidFill>
                <a:latin typeface="Bahnschrift SemiCondensed" panose="020B0502040204020203" pitchFamily="34" charset="0"/>
              </a:rPr>
              <a:t>.</a:t>
            </a:r>
          </a:p>
          <a:p>
            <a:endParaRPr lang="fi-FI">
              <a:solidFill>
                <a:srgbClr val="63816D"/>
              </a:solidFill>
              <a:latin typeface="Bahnschrift SemiCondensed" panose="020B0502040204020203" pitchFamily="34" charset="0"/>
            </a:endParaRPr>
          </a:p>
          <a:p>
            <a:endParaRPr lang="en-US">
              <a:solidFill>
                <a:srgbClr val="63816D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3260E6F-8E7A-4E4D-B753-1C06E1EE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1279310"/>
            <a:ext cx="5419725" cy="186690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3F26A462-93A5-4A8F-A008-8833D99436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369118" y="3342866"/>
            <a:ext cx="4822882" cy="32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1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iruutu 3">
            <a:extLst>
              <a:ext uri="{FF2B5EF4-FFF2-40B4-BE49-F238E27FC236}">
                <a16:creationId xmlns:a16="http://schemas.microsoft.com/office/drawing/2014/main" id="{EFE06AEC-F9BF-4A19-98C6-72EB05A96AD0}"/>
              </a:ext>
            </a:extLst>
          </p:cNvPr>
          <p:cNvSpPr txBox="1"/>
          <p:nvPr/>
        </p:nvSpPr>
        <p:spPr>
          <a:xfrm>
            <a:off x="679921" y="3368221"/>
            <a:ext cx="1964217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fi-FI" b="1">
              <a:solidFill>
                <a:srgbClr val="63816D"/>
              </a:solidFill>
              <a:latin typeface="Bahnschrift SemiCondensed"/>
            </a:endParaRPr>
          </a:p>
          <a:p>
            <a:endParaRPr lang="fi-FI">
              <a:solidFill>
                <a:srgbClr val="63816D"/>
              </a:solidFill>
              <a:latin typeface="Bahnschrift SemiCondensed"/>
              <a:ea typeface="+mn-lt"/>
              <a:cs typeface="+mn-lt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  <a:ea typeface="+mn-lt"/>
                <a:cs typeface="+mn-lt"/>
              </a:rPr>
              <a:t>Maintenance</a:t>
            </a:r>
            <a:endParaRPr lang="fi-FI">
              <a:solidFill>
                <a:srgbClr val="63816D"/>
              </a:solidFill>
              <a:latin typeface="Bahnschrift SemiCondensed"/>
              <a:ea typeface="+mn-lt"/>
              <a:cs typeface="+mn-lt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Id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Description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Species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Latin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name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Origin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Type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Need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of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light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Need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of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water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</p:txBody>
      </p:sp>
      <p:pic>
        <p:nvPicPr>
          <p:cNvPr id="7" name="Kuva 7" descr="Kuva, joka sisältää kohteen näyttökuva&#10;&#10;Kuvaus luotu, erittäin korkea luotettavuus">
            <a:extLst>
              <a:ext uri="{FF2B5EF4-FFF2-40B4-BE49-F238E27FC236}">
                <a16:creationId xmlns:a16="http://schemas.microsoft.com/office/drawing/2014/main" id="{D758ECEF-3697-40D6-BC73-86EB88B3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10" y="2413590"/>
            <a:ext cx="3609531" cy="3634453"/>
          </a:xfrm>
          <a:prstGeom prst="rect">
            <a:avLst/>
          </a:prstGeom>
        </p:spPr>
      </p:pic>
      <p:sp>
        <p:nvSpPr>
          <p:cNvPr id="19" name="Tekstiruutu 18">
            <a:extLst>
              <a:ext uri="{FF2B5EF4-FFF2-40B4-BE49-F238E27FC236}">
                <a16:creationId xmlns:a16="http://schemas.microsoft.com/office/drawing/2014/main" id="{C6B6713D-2165-4A03-85B1-AE11DCE528BD}"/>
              </a:ext>
            </a:extLst>
          </p:cNvPr>
          <p:cNvSpPr txBox="1"/>
          <p:nvPr/>
        </p:nvSpPr>
        <p:spPr>
          <a:xfrm>
            <a:off x="3535630" y="3366051"/>
            <a:ext cx="213580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i-FI" b="1">
              <a:solidFill>
                <a:srgbClr val="63816D"/>
              </a:solidFill>
              <a:latin typeface="Bahnschrift SemiCondensed"/>
            </a:endParaRPr>
          </a:p>
          <a:p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Id</a:t>
            </a: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Name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Plant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</p:txBody>
      </p:sp>
      <p:pic>
        <p:nvPicPr>
          <p:cNvPr id="1026" name="Picture 2" descr="What is Firebase? The complete story, abridged. - Firebase ...">
            <a:extLst>
              <a:ext uri="{FF2B5EF4-FFF2-40B4-BE49-F238E27FC236}">
                <a16:creationId xmlns:a16="http://schemas.microsoft.com/office/drawing/2014/main" id="{155C7940-B8FD-4091-B1FC-B53EC8CA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659" y="368417"/>
            <a:ext cx="1935079" cy="193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iruutu 21">
            <a:extLst>
              <a:ext uri="{FF2B5EF4-FFF2-40B4-BE49-F238E27FC236}">
                <a16:creationId xmlns:a16="http://schemas.microsoft.com/office/drawing/2014/main" id="{E5C56959-642A-4B2B-B7B3-4E2DA556C717}"/>
              </a:ext>
            </a:extLst>
          </p:cNvPr>
          <p:cNvSpPr txBox="1"/>
          <p:nvPr/>
        </p:nvSpPr>
        <p:spPr>
          <a:xfrm>
            <a:off x="489421" y="596308"/>
            <a:ext cx="4603608" cy="2126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Realtime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database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for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our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two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tables</a:t>
            </a:r>
            <a:endParaRPr lang="fi-FI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Easy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,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fast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 and 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free</a:t>
            </a:r>
            <a:endParaRPr lang="fi-FI">
              <a:solidFill>
                <a:srgbClr val="63816D"/>
              </a:solidFill>
              <a:latin typeface="Bahnschrift SemiCondensed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Storing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information</a:t>
            </a:r>
            <a:endParaRPr lang="fi-FI" err="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Filtering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based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 on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different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parameters</a:t>
            </a:r>
            <a:endParaRPr lang="en-US" err="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fi-FI">
                <a:solidFill>
                  <a:srgbClr val="63816D"/>
                </a:solidFill>
                <a:latin typeface="Bahnschrift SemiCondensed"/>
              </a:rPr>
              <a:t>    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Authentication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 in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the</a:t>
            </a:r>
            <a:r>
              <a:rPr lang="fi-FI">
                <a:solidFill>
                  <a:srgbClr val="63816D"/>
                </a:solidFill>
                <a:latin typeface="Bahnschrift SemiCondensed"/>
              </a:rPr>
              <a:t> </a:t>
            </a:r>
            <a:r>
              <a:rPr lang="fi-FI" err="1">
                <a:solidFill>
                  <a:srgbClr val="63816D"/>
                </a:solidFill>
                <a:latin typeface="Bahnschrift SemiCondensed"/>
              </a:rPr>
              <a:t>future</a:t>
            </a:r>
            <a:endParaRPr lang="fi-FI" err="1">
              <a:cs typeface="Calibri" panose="020F0502020204030204"/>
            </a:endParaRP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4ABF4376-0C54-4C4D-A3FE-51DE25978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701" y="595166"/>
            <a:ext cx="4124325" cy="1628775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42D7185B-FEA5-4192-8773-45981ABB6A5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5" y="4029502"/>
            <a:ext cx="316012" cy="13677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F0BAC40-F4BD-4EF7-A3C3-A935EB0BD3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6" y="4310926"/>
            <a:ext cx="316012" cy="136772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D42161DD-50C5-47D0-A8C7-62B2357CF2A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8" y="4842183"/>
            <a:ext cx="316012" cy="136772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924A631C-A455-4F0B-AE2A-D50632C435A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8" y="4560759"/>
            <a:ext cx="316012" cy="136772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085AFA9C-CDD0-431B-BF16-B6515DD0AA3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1" y="5082951"/>
            <a:ext cx="316012" cy="136772"/>
          </a:xfrm>
          <a:prstGeom prst="rect">
            <a:avLst/>
          </a:prstGeom>
        </p:spPr>
      </p:pic>
      <p:pic>
        <p:nvPicPr>
          <p:cNvPr id="17" name="Kuva 16">
            <a:extLst>
              <a:ext uri="{FF2B5EF4-FFF2-40B4-BE49-F238E27FC236}">
                <a16:creationId xmlns:a16="http://schemas.microsoft.com/office/drawing/2014/main" id="{1AFB1420-E772-4742-958E-DAC13EAB43C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5363689"/>
            <a:ext cx="316012" cy="136772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376CC53D-F469-40F5-A370-C4D14A3F971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5624373"/>
            <a:ext cx="316012" cy="136772"/>
          </a:xfrm>
          <a:prstGeom prst="rect">
            <a:avLst/>
          </a:prstGeom>
        </p:spPr>
      </p:pic>
      <p:pic>
        <p:nvPicPr>
          <p:cNvPr id="20" name="Kuva 19">
            <a:extLst>
              <a:ext uri="{FF2B5EF4-FFF2-40B4-BE49-F238E27FC236}">
                <a16:creationId xmlns:a16="http://schemas.microsoft.com/office/drawing/2014/main" id="{FFAACFEB-A1C0-484B-9889-3D099054E25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5905110"/>
            <a:ext cx="316012" cy="136772"/>
          </a:xfrm>
          <a:prstGeom prst="rect">
            <a:avLst/>
          </a:prstGeom>
        </p:spPr>
      </p:pic>
      <p:pic>
        <p:nvPicPr>
          <p:cNvPr id="21" name="Kuva 20">
            <a:extLst>
              <a:ext uri="{FF2B5EF4-FFF2-40B4-BE49-F238E27FC236}">
                <a16:creationId xmlns:a16="http://schemas.microsoft.com/office/drawing/2014/main" id="{38E5FAFB-4816-4A69-9C87-3B61024DEFC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2" y="6185847"/>
            <a:ext cx="316012" cy="136772"/>
          </a:xfrm>
          <a:prstGeom prst="rect">
            <a:avLst/>
          </a:prstGeom>
        </p:spPr>
      </p:pic>
      <p:pic>
        <p:nvPicPr>
          <p:cNvPr id="23" name="Kuva 22">
            <a:extLst>
              <a:ext uri="{FF2B5EF4-FFF2-40B4-BE49-F238E27FC236}">
                <a16:creationId xmlns:a16="http://schemas.microsoft.com/office/drawing/2014/main" id="{49878488-4E6D-4F61-B005-05751182EAC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0" y="4030188"/>
            <a:ext cx="316012" cy="136772"/>
          </a:xfrm>
          <a:prstGeom prst="rect">
            <a:avLst/>
          </a:prstGeom>
        </p:spPr>
      </p:pic>
      <p:pic>
        <p:nvPicPr>
          <p:cNvPr id="24" name="Kuva 23">
            <a:extLst>
              <a:ext uri="{FF2B5EF4-FFF2-40B4-BE49-F238E27FC236}">
                <a16:creationId xmlns:a16="http://schemas.microsoft.com/office/drawing/2014/main" id="{50A62C65-D307-423B-85DF-13B59C8A092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1" y="4310926"/>
            <a:ext cx="316012" cy="136772"/>
          </a:xfrm>
          <a:prstGeom prst="rect">
            <a:avLst/>
          </a:prstGeom>
        </p:spPr>
      </p:pic>
      <p:pic>
        <p:nvPicPr>
          <p:cNvPr id="25" name="Kuva 24">
            <a:extLst>
              <a:ext uri="{FF2B5EF4-FFF2-40B4-BE49-F238E27FC236}">
                <a16:creationId xmlns:a16="http://schemas.microsoft.com/office/drawing/2014/main" id="{5ADEFF9B-058A-42D0-A857-EC33D91FA43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1" y="4561584"/>
            <a:ext cx="316012" cy="136772"/>
          </a:xfrm>
          <a:prstGeom prst="rect">
            <a:avLst/>
          </a:prstGeom>
        </p:spPr>
      </p:pic>
      <p:pic>
        <p:nvPicPr>
          <p:cNvPr id="10" name="Kuva 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0738697-6894-4818-932E-A5269B3A967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676143"/>
            <a:ext cx="628048" cy="366219"/>
          </a:xfrm>
          <a:prstGeom prst="rect">
            <a:avLst/>
          </a:prstGeom>
        </p:spPr>
      </p:pic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BCAC3EA-7D35-4CA4-AE1E-0251457D666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" y="1087222"/>
            <a:ext cx="628048" cy="366219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A4BB2F7-2A97-4118-9B7E-6BCC5D9F24E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1528380"/>
            <a:ext cx="628048" cy="366219"/>
          </a:xfrm>
          <a:prstGeom prst="rect">
            <a:avLst/>
          </a:prstGeom>
        </p:spPr>
      </p:pic>
      <p:pic>
        <p:nvPicPr>
          <p:cNvPr id="29" name="Kuva 2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AE46C71-51EC-44E2-8F69-943C81709B7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1929432"/>
            <a:ext cx="628048" cy="366219"/>
          </a:xfrm>
          <a:prstGeom prst="rect">
            <a:avLst/>
          </a:prstGeom>
        </p:spPr>
      </p:pic>
      <p:pic>
        <p:nvPicPr>
          <p:cNvPr id="31" name="Kuva 3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D59E53EF-E8B5-4079-955E-95E6CDBFC18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" y="2300406"/>
            <a:ext cx="628048" cy="366219"/>
          </a:xfrm>
          <a:prstGeom prst="rect">
            <a:avLst/>
          </a:prstGeom>
        </p:spPr>
      </p:pic>
      <p:pic>
        <p:nvPicPr>
          <p:cNvPr id="33" name="Kuva 33">
            <a:extLst>
              <a:ext uri="{FF2B5EF4-FFF2-40B4-BE49-F238E27FC236}">
                <a16:creationId xmlns:a16="http://schemas.microsoft.com/office/drawing/2014/main" id="{9781F4A1-39E9-41A2-9876-D24AFABD2F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807" y="3368341"/>
            <a:ext cx="628650" cy="361950"/>
          </a:xfrm>
          <a:prstGeom prst="rect">
            <a:avLst/>
          </a:prstGeom>
        </p:spPr>
      </p:pic>
      <p:pic>
        <p:nvPicPr>
          <p:cNvPr id="35" name="Kuva 35">
            <a:extLst>
              <a:ext uri="{FF2B5EF4-FFF2-40B4-BE49-F238E27FC236}">
                <a16:creationId xmlns:a16="http://schemas.microsoft.com/office/drawing/2014/main" id="{29497D8B-85D6-4372-B608-B3D5CE765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0622" y="3369845"/>
            <a:ext cx="6191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65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06712262B1E4C908F4BD7745D54BB" ma:contentTypeVersion="8" ma:contentTypeDescription="Create a new document." ma:contentTypeScope="" ma:versionID="8dfc1891dae9f855164ca6abee0c65eb">
  <xsd:schema xmlns:xsd="http://www.w3.org/2001/XMLSchema" xmlns:xs="http://www.w3.org/2001/XMLSchema" xmlns:p="http://schemas.microsoft.com/office/2006/metadata/properties" xmlns:ns2="f101c1bf-c082-4926-a689-7285a3b21de2" targetNamespace="http://schemas.microsoft.com/office/2006/metadata/properties" ma:root="true" ma:fieldsID="622e32d216b6f69750ece9b5bc4671ce" ns2:_="">
    <xsd:import namespace="f101c1bf-c082-4926-a689-7285a3b21d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1c1bf-c082-4926-a689-7285a3b21d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F2BBA1-6D78-4080-AB26-9B0F0ADC53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8E6418-5178-400B-8290-70E76921FDE5}">
  <ds:schemaRefs>
    <ds:schemaRef ds:uri="f101c1bf-c082-4926-a689-7285a3b21d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F9C7FE-4D98-4A87-99D0-DC9315AB6C48}">
  <ds:schemaRefs>
    <ds:schemaRef ds:uri="f101c1bf-c082-4926-a689-7285a3b21d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Office-teema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Debi .</dc:creator>
  <cp:revision>1</cp:revision>
  <dcterms:created xsi:type="dcterms:W3CDTF">2020-04-11T06:43:01Z</dcterms:created>
  <dcterms:modified xsi:type="dcterms:W3CDTF">2020-04-27T12:11:55Z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0x0101000E006712262B1E4C908F4BD7745D54BB</vt:lpwstr>
  </property>
</Properties>
</file>